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6.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17.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19.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20.xml" ContentType="application/vnd.openxmlformats-officedocument.presentationml.notesSlide+xml"/>
  <Override PartName="/ppt/tags/tag3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9222" r:id="rId5"/>
    <p:sldId id="9233" r:id="rId6"/>
    <p:sldId id="9246" r:id="rId7"/>
    <p:sldId id="9247" r:id="rId8"/>
    <p:sldId id="9243" r:id="rId9"/>
    <p:sldId id="9242" r:id="rId10"/>
    <p:sldId id="9245" r:id="rId11"/>
    <p:sldId id="9244" r:id="rId12"/>
    <p:sldId id="9214" r:id="rId13"/>
    <p:sldId id="9234" r:id="rId14"/>
    <p:sldId id="9235" r:id="rId15"/>
    <p:sldId id="9236" r:id="rId16"/>
    <p:sldId id="9237" r:id="rId17"/>
    <p:sldId id="9240" r:id="rId18"/>
    <p:sldId id="9241" r:id="rId19"/>
    <p:sldId id="9239" r:id="rId20"/>
    <p:sldId id="9190" r:id="rId21"/>
    <p:sldId id="9198" r:id="rId22"/>
    <p:sldId id="9162" r:id="rId23"/>
    <p:sldId id="9164" r:id="rId24"/>
    <p:sldId id="9166" r:id="rId25"/>
    <p:sldId id="9167" r:id="rId26"/>
    <p:sldId id="9248" r:id="rId27"/>
  </p:sldIdLst>
  <p:sldSz cx="12192000" cy="6858000"/>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63820F8-9147-9216-30B5-6E93FF78A485}" name="Kupper, Adrienne" initials="KA" userId="S::akupper@Collegeboard.org::29f03267-9456-4660-8a2d-05a2a8a1905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AEB05F-65B9-4CB1-B907-7CC867C2CDB7}" v="14" dt="2026-02-07T21:22:38.1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130" d="100"/>
          <a:sy n="130" d="100"/>
        </p:scale>
        <p:origin x="306"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olf Belda, Jenn" userId="938397ff-368c-409a-93c4-0d682b7456a2" providerId="ADAL" clId="{F0090E7A-B740-4292-BB75-C156952EBFC1}"/>
    <pc:docChg chg="undo custSel addSld delSld modSld">
      <pc:chgData name="Wolf Belda, Jenn" userId="938397ff-368c-409a-93c4-0d682b7456a2" providerId="ADAL" clId="{F0090E7A-B740-4292-BB75-C156952EBFC1}" dt="2026-02-07T21:25:25.304" v="2572" actId="1076"/>
      <pc:docMkLst>
        <pc:docMk/>
      </pc:docMkLst>
      <pc:sldChg chg="addSp delSp modSp mod">
        <pc:chgData name="Wolf Belda, Jenn" userId="938397ff-368c-409a-93c4-0d682b7456a2" providerId="ADAL" clId="{F0090E7A-B740-4292-BB75-C156952EBFC1}" dt="2026-02-07T20:58:05.949" v="1661" actId="1035"/>
        <pc:sldMkLst>
          <pc:docMk/>
          <pc:sldMk cId="2127649067" sldId="9162"/>
        </pc:sldMkLst>
        <pc:spChg chg="mod">
          <ac:chgData name="Wolf Belda, Jenn" userId="938397ff-368c-409a-93c4-0d682b7456a2" providerId="ADAL" clId="{F0090E7A-B740-4292-BB75-C156952EBFC1}" dt="2026-02-07T20:55:48.473" v="1628" actId="1076"/>
          <ac:spMkLst>
            <pc:docMk/>
            <pc:sldMk cId="2127649067" sldId="9162"/>
            <ac:spMk id="3" creationId="{62267214-977D-4635-C3C3-E8916F2E1E8D}"/>
          </ac:spMkLst>
        </pc:spChg>
        <pc:spChg chg="mod ord">
          <ac:chgData name="Wolf Belda, Jenn" userId="938397ff-368c-409a-93c4-0d682b7456a2" providerId="ADAL" clId="{F0090E7A-B740-4292-BB75-C156952EBFC1}" dt="2026-02-07T20:58:05.949" v="1661" actId="1035"/>
          <ac:spMkLst>
            <pc:docMk/>
            <pc:sldMk cId="2127649067" sldId="9162"/>
            <ac:spMk id="6" creationId="{8643F4F3-0D26-32F3-1869-1D5B867DE51C}"/>
          </ac:spMkLst>
        </pc:spChg>
        <pc:spChg chg="mod">
          <ac:chgData name="Wolf Belda, Jenn" userId="938397ff-368c-409a-93c4-0d682b7456a2" providerId="ADAL" clId="{F0090E7A-B740-4292-BB75-C156952EBFC1}" dt="2026-02-07T20:55:43.790" v="1627" actId="113"/>
          <ac:spMkLst>
            <pc:docMk/>
            <pc:sldMk cId="2127649067" sldId="9162"/>
            <ac:spMk id="173" creationId="{39B667F8-2782-9581-12CC-C39C25BA3D31}"/>
          </ac:spMkLst>
        </pc:spChg>
        <pc:picChg chg="del">
          <ac:chgData name="Wolf Belda, Jenn" userId="938397ff-368c-409a-93c4-0d682b7456a2" providerId="ADAL" clId="{F0090E7A-B740-4292-BB75-C156952EBFC1}" dt="2026-02-07T20:53:57.691" v="1584" actId="478"/>
          <ac:picMkLst>
            <pc:docMk/>
            <pc:sldMk cId="2127649067" sldId="9162"/>
            <ac:picMk id="4" creationId="{DB6C36A8-C3A6-592C-5479-577FD78DA793}"/>
          </ac:picMkLst>
        </pc:picChg>
        <pc:picChg chg="add del mod">
          <ac:chgData name="Wolf Belda, Jenn" userId="938397ff-368c-409a-93c4-0d682b7456a2" providerId="ADAL" clId="{F0090E7A-B740-4292-BB75-C156952EBFC1}" dt="2026-02-07T20:57:40.938" v="1647" actId="478"/>
          <ac:picMkLst>
            <pc:docMk/>
            <pc:sldMk cId="2127649067" sldId="9162"/>
            <ac:picMk id="9" creationId="{58DA3CA6-4F38-28B5-9447-667DD81117A6}"/>
          </ac:picMkLst>
        </pc:picChg>
        <pc:picChg chg="add mod">
          <ac:chgData name="Wolf Belda, Jenn" userId="938397ff-368c-409a-93c4-0d682b7456a2" providerId="ADAL" clId="{F0090E7A-B740-4292-BB75-C156952EBFC1}" dt="2026-02-07T20:57:50.539" v="1653" actId="1076"/>
          <ac:picMkLst>
            <pc:docMk/>
            <pc:sldMk cId="2127649067" sldId="9162"/>
            <ac:picMk id="11" creationId="{9060B500-210E-268C-928C-CACEA51D3295}"/>
          </ac:picMkLst>
        </pc:picChg>
      </pc:sldChg>
      <pc:sldChg chg="addSp delSp modSp add del mod">
        <pc:chgData name="Wolf Belda, Jenn" userId="938397ff-368c-409a-93c4-0d682b7456a2" providerId="ADAL" clId="{F0090E7A-B740-4292-BB75-C156952EBFC1}" dt="2026-02-07T21:09:41.419" v="1677" actId="208"/>
        <pc:sldMkLst>
          <pc:docMk/>
          <pc:sldMk cId="3041537434" sldId="9164"/>
        </pc:sldMkLst>
        <pc:spChg chg="mod">
          <ac:chgData name="Wolf Belda, Jenn" userId="938397ff-368c-409a-93c4-0d682b7456a2" providerId="ADAL" clId="{F0090E7A-B740-4292-BB75-C156952EBFC1}" dt="2026-02-07T21:09:34.047" v="1675" actId="12"/>
          <ac:spMkLst>
            <pc:docMk/>
            <pc:sldMk cId="3041537434" sldId="9164"/>
            <ac:spMk id="3" creationId="{F87DF510-E74A-BCF7-8FC1-CDD40C0F9333}"/>
          </ac:spMkLst>
        </pc:spChg>
        <pc:spChg chg="del">
          <ac:chgData name="Wolf Belda, Jenn" userId="938397ff-368c-409a-93c4-0d682b7456a2" providerId="ADAL" clId="{F0090E7A-B740-4292-BB75-C156952EBFC1}" dt="2026-02-07T21:09:04.324" v="1665" actId="478"/>
          <ac:spMkLst>
            <pc:docMk/>
            <pc:sldMk cId="3041537434" sldId="9164"/>
            <ac:spMk id="6" creationId="{6065B415-DB13-6F9C-1132-96F31EB3F6D7}"/>
          </ac:spMkLst>
        </pc:spChg>
        <pc:spChg chg="del">
          <ac:chgData name="Wolf Belda, Jenn" userId="938397ff-368c-409a-93c4-0d682b7456a2" providerId="ADAL" clId="{F0090E7A-B740-4292-BB75-C156952EBFC1}" dt="2026-02-07T21:09:10.547" v="1667" actId="478"/>
          <ac:spMkLst>
            <pc:docMk/>
            <pc:sldMk cId="3041537434" sldId="9164"/>
            <ac:spMk id="7" creationId="{11761CD0-6537-11FE-64BF-1A95DE412B67}"/>
          </ac:spMkLst>
        </pc:spChg>
        <pc:spChg chg="del">
          <ac:chgData name="Wolf Belda, Jenn" userId="938397ff-368c-409a-93c4-0d682b7456a2" providerId="ADAL" clId="{F0090E7A-B740-4292-BB75-C156952EBFC1}" dt="2026-02-07T21:09:12.926" v="1668" actId="478"/>
          <ac:spMkLst>
            <pc:docMk/>
            <pc:sldMk cId="3041537434" sldId="9164"/>
            <ac:spMk id="9" creationId="{C9A733BB-CA2B-92AE-25E3-96BE53B762D0}"/>
          </ac:spMkLst>
        </pc:spChg>
        <pc:spChg chg="del">
          <ac:chgData name="Wolf Belda, Jenn" userId="938397ff-368c-409a-93c4-0d682b7456a2" providerId="ADAL" clId="{F0090E7A-B740-4292-BB75-C156952EBFC1}" dt="2026-02-07T21:09:17.141" v="1669" actId="478"/>
          <ac:spMkLst>
            <pc:docMk/>
            <pc:sldMk cId="3041537434" sldId="9164"/>
            <ac:spMk id="11" creationId="{98436BD1-F118-9DE8-2F37-C8AA83B4FD1D}"/>
          </ac:spMkLst>
        </pc:spChg>
        <pc:spChg chg="del">
          <ac:chgData name="Wolf Belda, Jenn" userId="938397ff-368c-409a-93c4-0d682b7456a2" providerId="ADAL" clId="{F0090E7A-B740-4292-BB75-C156952EBFC1}" dt="2026-02-07T21:09:07.934" v="1666" actId="478"/>
          <ac:spMkLst>
            <pc:docMk/>
            <pc:sldMk cId="3041537434" sldId="9164"/>
            <ac:spMk id="12" creationId="{4071BA75-0B84-B47C-7C21-5E708C50B7C3}"/>
          </ac:spMkLst>
        </pc:spChg>
        <pc:spChg chg="del">
          <ac:chgData name="Wolf Belda, Jenn" userId="938397ff-368c-409a-93c4-0d682b7456a2" providerId="ADAL" clId="{F0090E7A-B740-4292-BB75-C156952EBFC1}" dt="2026-02-07T21:09:19.307" v="1670" actId="478"/>
          <ac:spMkLst>
            <pc:docMk/>
            <pc:sldMk cId="3041537434" sldId="9164"/>
            <ac:spMk id="13" creationId="{4265D7DE-4DBA-2F1F-33F1-996A129C2451}"/>
          </ac:spMkLst>
        </pc:spChg>
        <pc:spChg chg="mod">
          <ac:chgData name="Wolf Belda, Jenn" userId="938397ff-368c-409a-93c4-0d682b7456a2" providerId="ADAL" clId="{F0090E7A-B740-4292-BB75-C156952EBFC1}" dt="2026-02-07T20:56:12.087" v="1645" actId="20577"/>
          <ac:spMkLst>
            <pc:docMk/>
            <pc:sldMk cId="3041537434" sldId="9164"/>
            <ac:spMk id="173" creationId="{7E8B8EC5-1833-560A-AED6-BD4C2FCA547B}"/>
          </ac:spMkLst>
        </pc:spChg>
        <pc:picChg chg="del">
          <ac:chgData name="Wolf Belda, Jenn" userId="938397ff-368c-409a-93c4-0d682b7456a2" providerId="ADAL" clId="{F0090E7A-B740-4292-BB75-C156952EBFC1}" dt="2026-02-07T21:09:01.413" v="1664" actId="478"/>
          <ac:picMkLst>
            <pc:docMk/>
            <pc:sldMk cId="3041537434" sldId="9164"/>
            <ac:picMk id="4" creationId="{A15ABD72-DE0B-F62C-9571-4FA5100435A9}"/>
          </ac:picMkLst>
        </pc:picChg>
        <pc:picChg chg="add mod">
          <ac:chgData name="Wolf Belda, Jenn" userId="938397ff-368c-409a-93c4-0d682b7456a2" providerId="ADAL" clId="{F0090E7A-B740-4292-BB75-C156952EBFC1}" dt="2026-02-07T21:09:41.419" v="1677" actId="208"/>
          <ac:picMkLst>
            <pc:docMk/>
            <pc:sldMk cId="3041537434" sldId="9164"/>
            <ac:picMk id="14" creationId="{5BF41D3D-7DDB-6121-7E9D-609E15D8695E}"/>
          </ac:picMkLst>
        </pc:picChg>
      </pc:sldChg>
      <pc:sldChg chg="del">
        <pc:chgData name="Wolf Belda, Jenn" userId="938397ff-368c-409a-93c4-0d682b7456a2" providerId="ADAL" clId="{F0090E7A-B740-4292-BB75-C156952EBFC1}" dt="2026-02-07T21:09:58.880" v="1678" actId="47"/>
        <pc:sldMkLst>
          <pc:docMk/>
          <pc:sldMk cId="4025594904" sldId="9165"/>
        </pc:sldMkLst>
      </pc:sldChg>
      <pc:sldChg chg="addSp delSp modSp mod">
        <pc:chgData name="Wolf Belda, Jenn" userId="938397ff-368c-409a-93c4-0d682b7456a2" providerId="ADAL" clId="{F0090E7A-B740-4292-BB75-C156952EBFC1}" dt="2026-02-07T21:13:15.775" v="1730" actId="208"/>
        <pc:sldMkLst>
          <pc:docMk/>
          <pc:sldMk cId="1373028497" sldId="9166"/>
        </pc:sldMkLst>
        <pc:spChg chg="mod">
          <ac:chgData name="Wolf Belda, Jenn" userId="938397ff-368c-409a-93c4-0d682b7456a2" providerId="ADAL" clId="{F0090E7A-B740-4292-BB75-C156952EBFC1}" dt="2026-02-07T21:13:03.393" v="1728" actId="12"/>
          <ac:spMkLst>
            <pc:docMk/>
            <pc:sldMk cId="1373028497" sldId="9166"/>
            <ac:spMk id="3" creationId="{328CCBA0-13D2-CD8A-49EC-BB8CD798AA27}"/>
          </ac:spMkLst>
        </pc:spChg>
        <pc:spChg chg="del">
          <ac:chgData name="Wolf Belda, Jenn" userId="938397ff-368c-409a-93c4-0d682b7456a2" providerId="ADAL" clId="{F0090E7A-B740-4292-BB75-C156952EBFC1}" dt="2026-02-07T21:11:02.033" v="1680" actId="478"/>
          <ac:spMkLst>
            <pc:docMk/>
            <pc:sldMk cId="1373028497" sldId="9166"/>
            <ac:spMk id="6" creationId="{C35D2775-4B75-8DE3-6D44-11571BF813B1}"/>
          </ac:spMkLst>
        </pc:spChg>
        <pc:spChg chg="del">
          <ac:chgData name="Wolf Belda, Jenn" userId="938397ff-368c-409a-93c4-0d682b7456a2" providerId="ADAL" clId="{F0090E7A-B740-4292-BB75-C156952EBFC1}" dt="2026-02-07T21:11:03.543" v="1681" actId="478"/>
          <ac:spMkLst>
            <pc:docMk/>
            <pc:sldMk cId="1373028497" sldId="9166"/>
            <ac:spMk id="10" creationId="{A3BD6949-B83B-7C60-DC8E-5B76AE04E666}"/>
          </ac:spMkLst>
        </pc:spChg>
        <pc:spChg chg="mod">
          <ac:chgData name="Wolf Belda, Jenn" userId="938397ff-368c-409a-93c4-0d682b7456a2" providerId="ADAL" clId="{F0090E7A-B740-4292-BB75-C156952EBFC1}" dt="2026-02-07T21:12:15.615" v="1708" actId="113"/>
          <ac:spMkLst>
            <pc:docMk/>
            <pc:sldMk cId="1373028497" sldId="9166"/>
            <ac:spMk id="173" creationId="{E36111D9-0984-6410-D220-BB4130D2A3A6}"/>
          </ac:spMkLst>
        </pc:spChg>
        <pc:picChg chg="del">
          <ac:chgData name="Wolf Belda, Jenn" userId="938397ff-368c-409a-93c4-0d682b7456a2" providerId="ADAL" clId="{F0090E7A-B740-4292-BB75-C156952EBFC1}" dt="2026-02-07T21:10:59.362" v="1679" actId="478"/>
          <ac:picMkLst>
            <pc:docMk/>
            <pc:sldMk cId="1373028497" sldId="9166"/>
            <ac:picMk id="4" creationId="{C668A344-E76A-EF68-0C49-DBEF5C1E3F2E}"/>
          </ac:picMkLst>
        </pc:picChg>
        <pc:picChg chg="add mod">
          <ac:chgData name="Wolf Belda, Jenn" userId="938397ff-368c-409a-93c4-0d682b7456a2" providerId="ADAL" clId="{F0090E7A-B740-4292-BB75-C156952EBFC1}" dt="2026-02-07T21:13:15.775" v="1730" actId="208"/>
          <ac:picMkLst>
            <pc:docMk/>
            <pc:sldMk cId="1373028497" sldId="9166"/>
            <ac:picMk id="9" creationId="{A29F0EB1-64BE-255E-0CC7-1F61B7B71F11}"/>
          </ac:picMkLst>
        </pc:picChg>
      </pc:sldChg>
      <pc:sldChg chg="addSp delSp modSp mod">
        <pc:chgData name="Wolf Belda, Jenn" userId="938397ff-368c-409a-93c4-0d682b7456a2" providerId="ADAL" clId="{F0090E7A-B740-4292-BB75-C156952EBFC1}" dt="2026-02-07T21:18:17.364" v="1816" actId="113"/>
        <pc:sldMkLst>
          <pc:docMk/>
          <pc:sldMk cId="758130506" sldId="9167"/>
        </pc:sldMkLst>
        <pc:spChg chg="del mod">
          <ac:chgData name="Wolf Belda, Jenn" userId="938397ff-368c-409a-93c4-0d682b7456a2" providerId="ADAL" clId="{F0090E7A-B740-4292-BB75-C156952EBFC1}" dt="2026-02-07T21:17:52.756" v="1793" actId="478"/>
          <ac:spMkLst>
            <pc:docMk/>
            <pc:sldMk cId="758130506" sldId="9167"/>
            <ac:spMk id="4" creationId="{B7993039-9411-9120-7156-EEB078FEDC0A}"/>
          </ac:spMkLst>
        </pc:spChg>
        <pc:spChg chg="add del mod">
          <ac:chgData name="Wolf Belda, Jenn" userId="938397ff-368c-409a-93c4-0d682b7456a2" providerId="ADAL" clId="{F0090E7A-B740-4292-BB75-C156952EBFC1}" dt="2026-02-07T21:13:57.774" v="1734"/>
          <ac:spMkLst>
            <pc:docMk/>
            <pc:sldMk cId="758130506" sldId="9167"/>
            <ac:spMk id="6" creationId="{5C5AB42E-0DD1-682F-8C3F-678E7D5AD2C4}"/>
          </ac:spMkLst>
        </pc:spChg>
        <pc:spChg chg="add mod">
          <ac:chgData name="Wolf Belda, Jenn" userId="938397ff-368c-409a-93c4-0d682b7456a2" providerId="ADAL" clId="{F0090E7A-B740-4292-BB75-C156952EBFC1}" dt="2026-02-07T21:15:01.666" v="1747" actId="1036"/>
          <ac:spMkLst>
            <pc:docMk/>
            <pc:sldMk cId="758130506" sldId="9167"/>
            <ac:spMk id="9" creationId="{A01CBCAA-446D-B4D2-C948-5B2CAE8E0C5D}"/>
          </ac:spMkLst>
        </pc:spChg>
        <pc:spChg chg="del">
          <ac:chgData name="Wolf Belda, Jenn" userId="938397ff-368c-409a-93c4-0d682b7456a2" providerId="ADAL" clId="{F0090E7A-B740-4292-BB75-C156952EBFC1}" dt="2026-02-07T21:13:57.773" v="1732" actId="478"/>
          <ac:spMkLst>
            <pc:docMk/>
            <pc:sldMk cId="758130506" sldId="9167"/>
            <ac:spMk id="10" creationId="{85DCBDB1-459F-893F-E0BE-348A5DD38E1E}"/>
          </ac:spMkLst>
        </pc:spChg>
        <pc:spChg chg="add mod">
          <ac:chgData name="Wolf Belda, Jenn" userId="938397ff-368c-409a-93c4-0d682b7456a2" providerId="ADAL" clId="{F0090E7A-B740-4292-BB75-C156952EBFC1}" dt="2026-02-07T21:14:56.711" v="1746" actId="1036"/>
          <ac:spMkLst>
            <pc:docMk/>
            <pc:sldMk cId="758130506" sldId="9167"/>
            <ac:spMk id="11" creationId="{707FB5F0-316D-1952-152B-7AC938977E8F}"/>
          </ac:spMkLst>
        </pc:spChg>
        <pc:spChg chg="add mod">
          <ac:chgData name="Wolf Belda, Jenn" userId="938397ff-368c-409a-93c4-0d682b7456a2" providerId="ADAL" clId="{F0090E7A-B740-4292-BB75-C156952EBFC1}" dt="2026-02-07T21:15:34.552" v="1756" actId="1036"/>
          <ac:spMkLst>
            <pc:docMk/>
            <pc:sldMk cId="758130506" sldId="9167"/>
            <ac:spMk id="12" creationId="{E41AE4D7-8B23-6F20-488F-3C9C0A3F1A38}"/>
          </ac:spMkLst>
        </pc:spChg>
        <pc:spChg chg="add mod">
          <ac:chgData name="Wolf Belda, Jenn" userId="938397ff-368c-409a-93c4-0d682b7456a2" providerId="ADAL" clId="{F0090E7A-B740-4292-BB75-C156952EBFC1}" dt="2026-02-07T21:15:10.631" v="1751" actId="1076"/>
          <ac:spMkLst>
            <pc:docMk/>
            <pc:sldMk cId="758130506" sldId="9167"/>
            <ac:spMk id="13" creationId="{86450756-54CF-37C5-A017-849DCDDDDAE0}"/>
          </ac:spMkLst>
        </pc:spChg>
        <pc:spChg chg="add mod">
          <ac:chgData name="Wolf Belda, Jenn" userId="938397ff-368c-409a-93c4-0d682b7456a2" providerId="ADAL" clId="{F0090E7A-B740-4292-BB75-C156952EBFC1}" dt="2026-02-07T21:15:40.555" v="1757" actId="1035"/>
          <ac:spMkLst>
            <pc:docMk/>
            <pc:sldMk cId="758130506" sldId="9167"/>
            <ac:spMk id="14" creationId="{39748A80-6518-8EB1-69D3-1FC9443F5F84}"/>
          </ac:spMkLst>
        </pc:spChg>
        <pc:spChg chg="add del mod">
          <ac:chgData name="Wolf Belda, Jenn" userId="938397ff-368c-409a-93c4-0d682b7456a2" providerId="ADAL" clId="{F0090E7A-B740-4292-BB75-C156952EBFC1}" dt="2026-02-07T21:17:49.075" v="1792" actId="478"/>
          <ac:spMkLst>
            <pc:docMk/>
            <pc:sldMk cId="758130506" sldId="9167"/>
            <ac:spMk id="15" creationId="{8C0DCEBB-79F1-C4C6-0668-5B4238DEEB96}"/>
          </ac:spMkLst>
        </pc:spChg>
        <pc:spChg chg="mod">
          <ac:chgData name="Wolf Belda, Jenn" userId="938397ff-368c-409a-93c4-0d682b7456a2" providerId="ADAL" clId="{F0090E7A-B740-4292-BB75-C156952EBFC1}" dt="2026-02-07T21:18:17.364" v="1816" actId="113"/>
          <ac:spMkLst>
            <pc:docMk/>
            <pc:sldMk cId="758130506" sldId="9167"/>
            <ac:spMk id="173" creationId="{9B295066-DD54-6D90-9AB9-E7A1D9475494}"/>
          </ac:spMkLst>
        </pc:spChg>
        <pc:picChg chg="del">
          <ac:chgData name="Wolf Belda, Jenn" userId="938397ff-368c-409a-93c4-0d682b7456a2" providerId="ADAL" clId="{F0090E7A-B740-4292-BB75-C156952EBFC1}" dt="2026-02-07T21:17:47.302" v="1791" actId="478"/>
          <ac:picMkLst>
            <pc:docMk/>
            <pc:sldMk cId="758130506" sldId="9167"/>
            <ac:picMk id="7" creationId="{A1DCC834-F9C7-4377-C063-3F59083F71C8}"/>
          </ac:picMkLst>
        </pc:picChg>
        <pc:picChg chg="add mod">
          <ac:chgData name="Wolf Belda, Jenn" userId="938397ff-368c-409a-93c4-0d682b7456a2" providerId="ADAL" clId="{F0090E7A-B740-4292-BB75-C156952EBFC1}" dt="2026-02-07T21:18:03.141" v="1797" actId="1076"/>
          <ac:picMkLst>
            <pc:docMk/>
            <pc:sldMk cId="758130506" sldId="9167"/>
            <ac:picMk id="17" creationId="{E7037E06-C8DE-19E1-6A87-BC1097ECDD8D}"/>
          </ac:picMkLst>
        </pc:picChg>
      </pc:sldChg>
      <pc:sldChg chg="modSp mod">
        <pc:chgData name="Wolf Belda, Jenn" userId="938397ff-368c-409a-93c4-0d682b7456a2" providerId="ADAL" clId="{F0090E7A-B740-4292-BB75-C156952EBFC1}" dt="2026-02-07T20:55:24.866" v="1602" actId="12"/>
        <pc:sldMkLst>
          <pc:docMk/>
          <pc:sldMk cId="1030391397" sldId="9198"/>
        </pc:sldMkLst>
        <pc:spChg chg="mod">
          <ac:chgData name="Wolf Belda, Jenn" userId="938397ff-368c-409a-93c4-0d682b7456a2" providerId="ADAL" clId="{F0090E7A-B740-4292-BB75-C156952EBFC1}" dt="2026-02-07T20:55:24.866" v="1602" actId="12"/>
          <ac:spMkLst>
            <pc:docMk/>
            <pc:sldMk cId="1030391397" sldId="9198"/>
            <ac:spMk id="3" creationId="{5E9E5033-AFDC-8D26-1337-CE5AD0E9A5FD}"/>
          </ac:spMkLst>
        </pc:spChg>
        <pc:spChg chg="mod">
          <ac:chgData name="Wolf Belda, Jenn" userId="938397ff-368c-409a-93c4-0d682b7456a2" providerId="ADAL" clId="{F0090E7A-B740-4292-BB75-C156952EBFC1}" dt="2026-02-07T20:52:44.693" v="1583" actId="113"/>
          <ac:spMkLst>
            <pc:docMk/>
            <pc:sldMk cId="1030391397" sldId="9198"/>
            <ac:spMk id="173" creationId="{95A2D9E1-2188-4228-1918-FFC27A5FBC01}"/>
          </ac:spMkLst>
        </pc:spChg>
      </pc:sldChg>
      <pc:sldChg chg="modSp mod">
        <pc:chgData name="Wolf Belda, Jenn" userId="938397ff-368c-409a-93c4-0d682b7456a2" providerId="ADAL" clId="{F0090E7A-B740-4292-BB75-C156952EBFC1}" dt="2026-02-07T20:46:10.260" v="1320" actId="20577"/>
        <pc:sldMkLst>
          <pc:docMk/>
          <pc:sldMk cId="2569402475" sldId="9214"/>
        </pc:sldMkLst>
        <pc:spChg chg="mod">
          <ac:chgData name="Wolf Belda, Jenn" userId="938397ff-368c-409a-93c4-0d682b7456a2" providerId="ADAL" clId="{F0090E7A-B740-4292-BB75-C156952EBFC1}" dt="2026-02-07T20:46:10.260" v="1320" actId="20577"/>
          <ac:spMkLst>
            <pc:docMk/>
            <pc:sldMk cId="2569402475" sldId="9214"/>
            <ac:spMk id="2" creationId="{516C5C2C-A3C8-83CA-7E66-D81A0AE8CC0A}"/>
          </ac:spMkLst>
        </pc:spChg>
      </pc:sldChg>
      <pc:sldChg chg="modSp mod">
        <pc:chgData name="Wolf Belda, Jenn" userId="938397ff-368c-409a-93c4-0d682b7456a2" providerId="ADAL" clId="{F0090E7A-B740-4292-BB75-C156952EBFC1}" dt="2026-02-07T20:05:33.593" v="12" actId="20577"/>
        <pc:sldMkLst>
          <pc:docMk/>
          <pc:sldMk cId="2167856515" sldId="9222"/>
        </pc:sldMkLst>
        <pc:spChg chg="mod">
          <ac:chgData name="Wolf Belda, Jenn" userId="938397ff-368c-409a-93c4-0d682b7456a2" providerId="ADAL" clId="{F0090E7A-B740-4292-BB75-C156952EBFC1}" dt="2026-02-07T20:05:33.593" v="12" actId="20577"/>
          <ac:spMkLst>
            <pc:docMk/>
            <pc:sldMk cId="2167856515" sldId="9222"/>
            <ac:spMk id="3" creationId="{EBA7CFDF-8820-1E4F-B08A-05289FCFF475}"/>
          </ac:spMkLst>
        </pc:spChg>
      </pc:sldChg>
      <pc:sldChg chg="modSp mod">
        <pc:chgData name="Wolf Belda, Jenn" userId="938397ff-368c-409a-93c4-0d682b7456a2" providerId="ADAL" clId="{F0090E7A-B740-4292-BB75-C156952EBFC1}" dt="2026-02-07T20:05:46.939" v="14" actId="113"/>
        <pc:sldMkLst>
          <pc:docMk/>
          <pc:sldMk cId="134364262" sldId="9233"/>
        </pc:sldMkLst>
        <pc:spChg chg="mod">
          <ac:chgData name="Wolf Belda, Jenn" userId="938397ff-368c-409a-93c4-0d682b7456a2" providerId="ADAL" clId="{F0090E7A-B740-4292-BB75-C156952EBFC1}" dt="2026-02-07T20:05:46.939" v="14" actId="113"/>
          <ac:spMkLst>
            <pc:docMk/>
            <pc:sldMk cId="134364262" sldId="9233"/>
            <ac:spMk id="2" creationId="{516C5C2C-A3C8-83CA-7E66-D81A0AE8CC0A}"/>
          </ac:spMkLst>
        </pc:spChg>
      </pc:sldChg>
      <pc:sldChg chg="addSp delSp modSp mod">
        <pc:chgData name="Wolf Belda, Jenn" userId="938397ff-368c-409a-93c4-0d682b7456a2" providerId="ADAL" clId="{F0090E7A-B740-4292-BB75-C156952EBFC1}" dt="2026-02-07T20:46:26.906" v="1363" actId="20577"/>
        <pc:sldMkLst>
          <pc:docMk/>
          <pc:sldMk cId="3994314189" sldId="9234"/>
        </pc:sldMkLst>
        <pc:spChg chg="mod">
          <ac:chgData name="Wolf Belda, Jenn" userId="938397ff-368c-409a-93c4-0d682b7456a2" providerId="ADAL" clId="{F0090E7A-B740-4292-BB75-C156952EBFC1}" dt="2026-02-07T20:46:26.906" v="1363" actId="20577"/>
          <ac:spMkLst>
            <pc:docMk/>
            <pc:sldMk cId="3994314189" sldId="9234"/>
            <ac:spMk id="2" creationId="{516C5C2C-A3C8-83CA-7E66-D81A0AE8CC0A}"/>
          </ac:spMkLst>
        </pc:spChg>
        <pc:spChg chg="del mod ord">
          <ac:chgData name="Wolf Belda, Jenn" userId="938397ff-368c-409a-93c4-0d682b7456a2" providerId="ADAL" clId="{F0090E7A-B740-4292-BB75-C156952EBFC1}" dt="2026-02-07T20:21:22.800" v="175" actId="478"/>
          <ac:spMkLst>
            <pc:docMk/>
            <pc:sldMk cId="3994314189" sldId="9234"/>
            <ac:spMk id="4" creationId="{DF8C9A1D-5E1D-2D26-8776-81250875E470}"/>
          </ac:spMkLst>
        </pc:spChg>
        <pc:spChg chg="mod">
          <ac:chgData name="Wolf Belda, Jenn" userId="938397ff-368c-409a-93c4-0d682b7456a2" providerId="ADAL" clId="{F0090E7A-B740-4292-BB75-C156952EBFC1}" dt="2026-02-07T20:26:02.433" v="317" actId="20577"/>
          <ac:spMkLst>
            <pc:docMk/>
            <pc:sldMk cId="3994314189" sldId="9234"/>
            <ac:spMk id="14" creationId="{114B39A9-F2BB-080B-236C-D24DA4EF5A2C}"/>
          </ac:spMkLst>
        </pc:spChg>
        <pc:picChg chg="add del mod">
          <ac:chgData name="Wolf Belda, Jenn" userId="938397ff-368c-409a-93c4-0d682b7456a2" providerId="ADAL" clId="{F0090E7A-B740-4292-BB75-C156952EBFC1}" dt="2026-02-07T20:21:20.437" v="174" actId="478"/>
          <ac:picMkLst>
            <pc:docMk/>
            <pc:sldMk cId="3994314189" sldId="9234"/>
            <ac:picMk id="5" creationId="{A7844CD9-45C8-8908-768A-0424B317ADD1}"/>
          </ac:picMkLst>
        </pc:picChg>
        <pc:picChg chg="del">
          <ac:chgData name="Wolf Belda, Jenn" userId="938397ff-368c-409a-93c4-0d682b7456a2" providerId="ADAL" clId="{F0090E7A-B740-4292-BB75-C156952EBFC1}" dt="2026-02-07T20:19:12.496" v="80" actId="478"/>
          <ac:picMkLst>
            <pc:docMk/>
            <pc:sldMk cId="3994314189" sldId="9234"/>
            <ac:picMk id="10" creationId="{13D2EB6E-0734-0641-6AAF-B96BB1D819CC}"/>
          </ac:picMkLst>
        </pc:picChg>
        <pc:picChg chg="add del mod">
          <ac:chgData name="Wolf Belda, Jenn" userId="938397ff-368c-409a-93c4-0d682b7456a2" providerId="ADAL" clId="{F0090E7A-B740-4292-BB75-C156952EBFC1}" dt="2026-02-07T20:24:51.427" v="266" actId="478"/>
          <ac:picMkLst>
            <pc:docMk/>
            <pc:sldMk cId="3994314189" sldId="9234"/>
            <ac:picMk id="11" creationId="{44C9A683-3D2C-C11F-383F-0E27D0BD751B}"/>
          </ac:picMkLst>
        </pc:picChg>
        <pc:picChg chg="add mod">
          <ac:chgData name="Wolf Belda, Jenn" userId="938397ff-368c-409a-93c4-0d682b7456a2" providerId="ADAL" clId="{F0090E7A-B740-4292-BB75-C156952EBFC1}" dt="2026-02-07T20:26:39.773" v="322" actId="1076"/>
          <ac:picMkLst>
            <pc:docMk/>
            <pc:sldMk cId="3994314189" sldId="9234"/>
            <ac:picMk id="13" creationId="{A221717A-2514-232B-E0F2-1CF0AD84AA93}"/>
          </ac:picMkLst>
        </pc:picChg>
      </pc:sldChg>
      <pc:sldChg chg="addSp delSp modSp mod">
        <pc:chgData name="Wolf Belda, Jenn" userId="938397ff-368c-409a-93c4-0d682b7456a2" providerId="ADAL" clId="{F0090E7A-B740-4292-BB75-C156952EBFC1}" dt="2026-02-07T20:46:41.060" v="1395" actId="20577"/>
        <pc:sldMkLst>
          <pc:docMk/>
          <pc:sldMk cId="480582921" sldId="9235"/>
        </pc:sldMkLst>
        <pc:spChg chg="mod">
          <ac:chgData name="Wolf Belda, Jenn" userId="938397ff-368c-409a-93c4-0d682b7456a2" providerId="ADAL" clId="{F0090E7A-B740-4292-BB75-C156952EBFC1}" dt="2026-02-07T20:46:41.060" v="1395" actId="20577"/>
          <ac:spMkLst>
            <pc:docMk/>
            <pc:sldMk cId="480582921" sldId="9235"/>
            <ac:spMk id="2" creationId="{516C5C2C-A3C8-83CA-7E66-D81A0AE8CC0A}"/>
          </ac:spMkLst>
        </pc:spChg>
        <pc:spChg chg="del mod ord">
          <ac:chgData name="Wolf Belda, Jenn" userId="938397ff-368c-409a-93c4-0d682b7456a2" providerId="ADAL" clId="{F0090E7A-B740-4292-BB75-C156952EBFC1}" dt="2026-02-07T20:26:45.991" v="324" actId="478"/>
          <ac:spMkLst>
            <pc:docMk/>
            <pc:sldMk cId="480582921" sldId="9235"/>
            <ac:spMk id="4" creationId="{DF8C9A1D-5E1D-2D26-8776-81250875E470}"/>
          </ac:spMkLst>
        </pc:spChg>
        <pc:spChg chg="mod">
          <ac:chgData name="Wolf Belda, Jenn" userId="938397ff-368c-409a-93c4-0d682b7456a2" providerId="ADAL" clId="{F0090E7A-B740-4292-BB75-C156952EBFC1}" dt="2026-02-07T20:28:10.962" v="363" actId="1076"/>
          <ac:spMkLst>
            <pc:docMk/>
            <pc:sldMk cId="480582921" sldId="9235"/>
            <ac:spMk id="14" creationId="{114B39A9-F2BB-080B-236C-D24DA4EF5A2C}"/>
          </ac:spMkLst>
        </pc:spChg>
        <pc:picChg chg="del">
          <ac:chgData name="Wolf Belda, Jenn" userId="938397ff-368c-409a-93c4-0d682b7456a2" providerId="ADAL" clId="{F0090E7A-B740-4292-BB75-C156952EBFC1}" dt="2026-02-07T20:23:16.083" v="192" actId="478"/>
          <ac:picMkLst>
            <pc:docMk/>
            <pc:sldMk cId="480582921" sldId="9235"/>
            <ac:picMk id="5" creationId="{F19C6E4E-0E86-1EA0-80F3-B2614A6AF5BE}"/>
          </ac:picMkLst>
        </pc:picChg>
        <pc:picChg chg="add del mod">
          <ac:chgData name="Wolf Belda, Jenn" userId="938397ff-368c-409a-93c4-0d682b7456a2" providerId="ADAL" clId="{F0090E7A-B740-4292-BB75-C156952EBFC1}" dt="2026-02-07T20:26:43.024" v="323" actId="478"/>
          <ac:picMkLst>
            <pc:docMk/>
            <pc:sldMk cId="480582921" sldId="9235"/>
            <ac:picMk id="9" creationId="{91A0B467-BEE7-4BAC-5460-98F3F83F7476}"/>
          </ac:picMkLst>
        </pc:picChg>
        <pc:picChg chg="add mod">
          <ac:chgData name="Wolf Belda, Jenn" userId="938397ff-368c-409a-93c4-0d682b7456a2" providerId="ADAL" clId="{F0090E7A-B740-4292-BB75-C156952EBFC1}" dt="2026-02-07T20:28:06.771" v="362" actId="1076"/>
          <ac:picMkLst>
            <pc:docMk/>
            <pc:sldMk cId="480582921" sldId="9235"/>
            <ac:picMk id="11" creationId="{3A697FC1-BBE7-1649-060F-CE413F413336}"/>
          </ac:picMkLst>
        </pc:picChg>
      </pc:sldChg>
      <pc:sldChg chg="addSp delSp modSp mod">
        <pc:chgData name="Wolf Belda, Jenn" userId="938397ff-368c-409a-93c4-0d682b7456a2" providerId="ADAL" clId="{F0090E7A-B740-4292-BB75-C156952EBFC1}" dt="2026-02-07T20:51:18.386" v="1431" actId="20577"/>
        <pc:sldMkLst>
          <pc:docMk/>
          <pc:sldMk cId="2625085804" sldId="9236"/>
        </pc:sldMkLst>
        <pc:spChg chg="mod">
          <ac:chgData name="Wolf Belda, Jenn" userId="938397ff-368c-409a-93c4-0d682b7456a2" providerId="ADAL" clId="{F0090E7A-B740-4292-BB75-C156952EBFC1}" dt="2026-02-07T20:51:18.386" v="1431" actId="20577"/>
          <ac:spMkLst>
            <pc:docMk/>
            <pc:sldMk cId="2625085804" sldId="9236"/>
            <ac:spMk id="2" creationId="{516C5C2C-A3C8-83CA-7E66-D81A0AE8CC0A}"/>
          </ac:spMkLst>
        </pc:spChg>
        <pc:spChg chg="mod">
          <ac:chgData name="Wolf Belda, Jenn" userId="938397ff-368c-409a-93c4-0d682b7456a2" providerId="ADAL" clId="{F0090E7A-B740-4292-BB75-C156952EBFC1}" dt="2026-02-07T20:36:01.483" v="684" actId="1076"/>
          <ac:spMkLst>
            <pc:docMk/>
            <pc:sldMk cId="2625085804" sldId="9236"/>
            <ac:spMk id="11" creationId="{9602D8BA-3532-9A2A-BB1A-09AACA7B36CA}"/>
          </ac:spMkLst>
        </pc:spChg>
        <pc:spChg chg="mod">
          <ac:chgData name="Wolf Belda, Jenn" userId="938397ff-368c-409a-93c4-0d682b7456a2" providerId="ADAL" clId="{F0090E7A-B740-4292-BB75-C156952EBFC1}" dt="2026-02-07T20:36:01.153" v="683" actId="1076"/>
          <ac:spMkLst>
            <pc:docMk/>
            <pc:sldMk cId="2625085804" sldId="9236"/>
            <ac:spMk id="12" creationId="{F96D5244-7380-C91F-1237-4A2027B72831}"/>
          </ac:spMkLst>
        </pc:spChg>
        <pc:spChg chg="mod">
          <ac:chgData name="Wolf Belda, Jenn" userId="938397ff-368c-409a-93c4-0d682b7456a2" providerId="ADAL" clId="{F0090E7A-B740-4292-BB75-C156952EBFC1}" dt="2026-02-07T20:36:00.472" v="682" actId="1076"/>
          <ac:spMkLst>
            <pc:docMk/>
            <pc:sldMk cId="2625085804" sldId="9236"/>
            <ac:spMk id="13" creationId="{4484DC5E-C9C6-285A-0584-383D98897BAE}"/>
          </ac:spMkLst>
        </pc:spChg>
        <pc:spChg chg="mod">
          <ac:chgData name="Wolf Belda, Jenn" userId="938397ff-368c-409a-93c4-0d682b7456a2" providerId="ADAL" clId="{F0090E7A-B740-4292-BB75-C156952EBFC1}" dt="2026-02-07T20:33:13.072" v="624" actId="1076"/>
          <ac:spMkLst>
            <pc:docMk/>
            <pc:sldMk cId="2625085804" sldId="9236"/>
            <ac:spMk id="14" creationId="{114B39A9-F2BB-080B-236C-D24DA4EF5A2C}"/>
          </ac:spMkLst>
        </pc:spChg>
        <pc:picChg chg="add del mod">
          <ac:chgData name="Wolf Belda, Jenn" userId="938397ff-368c-409a-93c4-0d682b7456a2" providerId="ADAL" clId="{F0090E7A-B740-4292-BB75-C156952EBFC1}" dt="2026-02-07T20:31:26.116" v="441" actId="478"/>
          <ac:picMkLst>
            <pc:docMk/>
            <pc:sldMk cId="2625085804" sldId="9236"/>
            <ac:picMk id="4" creationId="{E03B24A9-029D-DB7B-D7CF-C4FD817715CE}"/>
          </ac:picMkLst>
        </pc:picChg>
        <pc:picChg chg="del">
          <ac:chgData name="Wolf Belda, Jenn" userId="938397ff-368c-409a-93c4-0d682b7456a2" providerId="ADAL" clId="{F0090E7A-B740-4292-BB75-C156952EBFC1}" dt="2026-02-07T20:30:22.128" v="437" actId="478"/>
          <ac:picMkLst>
            <pc:docMk/>
            <pc:sldMk cId="2625085804" sldId="9236"/>
            <ac:picMk id="10" creationId="{7A3EC774-DF23-5980-AFC2-FCC791817EDA}"/>
          </ac:picMkLst>
        </pc:picChg>
        <pc:picChg chg="add del mod">
          <ac:chgData name="Wolf Belda, Jenn" userId="938397ff-368c-409a-93c4-0d682b7456a2" providerId="ADAL" clId="{F0090E7A-B740-4292-BB75-C156952EBFC1}" dt="2026-02-07T20:36:04.453" v="689" actId="478"/>
          <ac:picMkLst>
            <pc:docMk/>
            <pc:sldMk cId="2625085804" sldId="9236"/>
            <ac:picMk id="15" creationId="{BF618324-52A9-35A3-D83D-37C675D83E9A}"/>
          </ac:picMkLst>
        </pc:picChg>
        <pc:picChg chg="add del mod">
          <ac:chgData name="Wolf Belda, Jenn" userId="938397ff-368c-409a-93c4-0d682b7456a2" providerId="ADAL" clId="{F0090E7A-B740-4292-BB75-C156952EBFC1}" dt="2026-02-07T20:36:03.814" v="688" actId="22"/>
          <ac:picMkLst>
            <pc:docMk/>
            <pc:sldMk cId="2625085804" sldId="9236"/>
            <ac:picMk id="17" creationId="{2E76B2A5-F058-2933-C261-0F9A7D12BA18}"/>
          </ac:picMkLst>
        </pc:picChg>
      </pc:sldChg>
      <pc:sldChg chg="addSp delSp modSp mod">
        <pc:chgData name="Wolf Belda, Jenn" userId="938397ff-368c-409a-93c4-0d682b7456a2" providerId="ADAL" clId="{F0090E7A-B740-4292-BB75-C156952EBFC1}" dt="2026-02-07T20:51:39.969" v="1461" actId="20577"/>
        <pc:sldMkLst>
          <pc:docMk/>
          <pc:sldMk cId="2408906197" sldId="9237"/>
        </pc:sldMkLst>
        <pc:spChg chg="mod">
          <ac:chgData name="Wolf Belda, Jenn" userId="938397ff-368c-409a-93c4-0d682b7456a2" providerId="ADAL" clId="{F0090E7A-B740-4292-BB75-C156952EBFC1}" dt="2026-02-07T20:51:39.969" v="1461" actId="20577"/>
          <ac:spMkLst>
            <pc:docMk/>
            <pc:sldMk cId="2408906197" sldId="9237"/>
            <ac:spMk id="2" creationId="{516C5C2C-A3C8-83CA-7E66-D81A0AE8CC0A}"/>
          </ac:spMkLst>
        </pc:spChg>
        <pc:spChg chg="mod">
          <ac:chgData name="Wolf Belda, Jenn" userId="938397ff-368c-409a-93c4-0d682b7456a2" providerId="ADAL" clId="{F0090E7A-B740-4292-BB75-C156952EBFC1}" dt="2026-02-07T20:36:45.780" v="725" actId="1076"/>
          <ac:spMkLst>
            <pc:docMk/>
            <pc:sldMk cId="2408906197" sldId="9237"/>
            <ac:spMk id="11" creationId="{9602D8BA-3532-9A2A-BB1A-09AACA7B36CA}"/>
          </ac:spMkLst>
        </pc:spChg>
        <pc:spChg chg="mod">
          <ac:chgData name="Wolf Belda, Jenn" userId="938397ff-368c-409a-93c4-0d682b7456a2" providerId="ADAL" clId="{F0090E7A-B740-4292-BB75-C156952EBFC1}" dt="2026-02-07T20:36:49.104" v="726" actId="1076"/>
          <ac:spMkLst>
            <pc:docMk/>
            <pc:sldMk cId="2408906197" sldId="9237"/>
            <ac:spMk id="12" creationId="{F96D5244-7380-C91F-1237-4A2027B72831}"/>
          </ac:spMkLst>
        </pc:spChg>
        <pc:spChg chg="mod">
          <ac:chgData name="Wolf Belda, Jenn" userId="938397ff-368c-409a-93c4-0d682b7456a2" providerId="ADAL" clId="{F0090E7A-B740-4292-BB75-C156952EBFC1}" dt="2026-02-07T20:36:53.815" v="727" actId="1076"/>
          <ac:spMkLst>
            <pc:docMk/>
            <pc:sldMk cId="2408906197" sldId="9237"/>
            <ac:spMk id="13" creationId="{4484DC5E-C9C6-285A-0584-383D98897BAE}"/>
          </ac:spMkLst>
        </pc:spChg>
        <pc:spChg chg="mod">
          <ac:chgData name="Wolf Belda, Jenn" userId="938397ff-368c-409a-93c4-0d682b7456a2" providerId="ADAL" clId="{F0090E7A-B740-4292-BB75-C156952EBFC1}" dt="2026-02-07T20:36:59.396" v="729" actId="1076"/>
          <ac:spMkLst>
            <pc:docMk/>
            <pc:sldMk cId="2408906197" sldId="9237"/>
            <ac:spMk id="14" creationId="{114B39A9-F2BB-080B-236C-D24DA4EF5A2C}"/>
          </ac:spMkLst>
        </pc:spChg>
        <pc:picChg chg="del">
          <ac:chgData name="Wolf Belda, Jenn" userId="938397ff-368c-409a-93c4-0d682b7456a2" providerId="ADAL" clId="{F0090E7A-B740-4292-BB75-C156952EBFC1}" dt="2026-02-07T20:36:12.757" v="690" actId="478"/>
          <ac:picMkLst>
            <pc:docMk/>
            <pc:sldMk cId="2408906197" sldId="9237"/>
            <ac:picMk id="4" creationId="{3532D240-976F-6811-2832-2239FD4E10D0}"/>
          </ac:picMkLst>
        </pc:picChg>
        <pc:picChg chg="add mod">
          <ac:chgData name="Wolf Belda, Jenn" userId="938397ff-368c-409a-93c4-0d682b7456a2" providerId="ADAL" clId="{F0090E7A-B740-4292-BB75-C156952EBFC1}" dt="2026-02-07T20:36:21.130" v="692" actId="1076"/>
          <ac:picMkLst>
            <pc:docMk/>
            <pc:sldMk cId="2408906197" sldId="9237"/>
            <ac:picMk id="5" creationId="{4BD9463F-355E-52CD-A4CB-B0C41B865CBB}"/>
          </ac:picMkLst>
        </pc:picChg>
      </pc:sldChg>
      <pc:sldChg chg="addSp delSp modSp mod">
        <pc:chgData name="Wolf Belda, Jenn" userId="938397ff-368c-409a-93c4-0d682b7456a2" providerId="ADAL" clId="{F0090E7A-B740-4292-BB75-C156952EBFC1}" dt="2026-02-07T20:52:35.826" v="1581" actId="20577"/>
        <pc:sldMkLst>
          <pc:docMk/>
          <pc:sldMk cId="336913722" sldId="9239"/>
        </pc:sldMkLst>
        <pc:spChg chg="mod">
          <ac:chgData name="Wolf Belda, Jenn" userId="938397ff-368c-409a-93c4-0d682b7456a2" providerId="ADAL" clId="{F0090E7A-B740-4292-BB75-C156952EBFC1}" dt="2026-02-07T20:52:35.826" v="1581" actId="20577"/>
          <ac:spMkLst>
            <pc:docMk/>
            <pc:sldMk cId="336913722" sldId="9239"/>
            <ac:spMk id="2" creationId="{516C5C2C-A3C8-83CA-7E66-D81A0AE8CC0A}"/>
          </ac:spMkLst>
        </pc:spChg>
        <pc:spChg chg="mod">
          <ac:chgData name="Wolf Belda, Jenn" userId="938397ff-368c-409a-93c4-0d682b7456a2" providerId="ADAL" clId="{F0090E7A-B740-4292-BB75-C156952EBFC1}" dt="2026-02-07T20:43:17.590" v="1102" actId="1076"/>
          <ac:spMkLst>
            <pc:docMk/>
            <pc:sldMk cId="336913722" sldId="9239"/>
            <ac:spMk id="10" creationId="{BD830D59-96F3-2ABE-0BED-CA85B0804B3A}"/>
          </ac:spMkLst>
        </pc:spChg>
        <pc:spChg chg="del">
          <ac:chgData name="Wolf Belda, Jenn" userId="938397ff-368c-409a-93c4-0d682b7456a2" providerId="ADAL" clId="{F0090E7A-B740-4292-BB75-C156952EBFC1}" dt="2026-02-07T20:42:41.356" v="1092" actId="478"/>
          <ac:spMkLst>
            <pc:docMk/>
            <pc:sldMk cId="336913722" sldId="9239"/>
            <ac:spMk id="11" creationId="{9602D8BA-3532-9A2A-BB1A-09AACA7B36CA}"/>
          </ac:spMkLst>
        </pc:spChg>
        <pc:spChg chg="del">
          <ac:chgData name="Wolf Belda, Jenn" userId="938397ff-368c-409a-93c4-0d682b7456a2" providerId="ADAL" clId="{F0090E7A-B740-4292-BB75-C156952EBFC1}" dt="2026-02-07T20:42:44.241" v="1093" actId="478"/>
          <ac:spMkLst>
            <pc:docMk/>
            <pc:sldMk cId="336913722" sldId="9239"/>
            <ac:spMk id="13" creationId="{4484DC5E-C9C6-285A-0584-383D98897BAE}"/>
          </ac:spMkLst>
        </pc:spChg>
        <pc:spChg chg="mod">
          <ac:chgData name="Wolf Belda, Jenn" userId="938397ff-368c-409a-93c4-0d682b7456a2" providerId="ADAL" clId="{F0090E7A-B740-4292-BB75-C156952EBFC1}" dt="2026-02-07T20:44:05.710" v="1155" actId="113"/>
          <ac:spMkLst>
            <pc:docMk/>
            <pc:sldMk cId="336913722" sldId="9239"/>
            <ac:spMk id="14" creationId="{114B39A9-F2BB-080B-236C-D24DA4EF5A2C}"/>
          </ac:spMkLst>
        </pc:spChg>
        <pc:spChg chg="mod">
          <ac:chgData name="Wolf Belda, Jenn" userId="938397ff-368c-409a-93c4-0d682b7456a2" providerId="ADAL" clId="{F0090E7A-B740-4292-BB75-C156952EBFC1}" dt="2026-02-07T20:43:12.817" v="1101" actId="1076"/>
          <ac:spMkLst>
            <pc:docMk/>
            <pc:sldMk cId="336913722" sldId="9239"/>
            <ac:spMk id="15" creationId="{35A16EE0-8757-681B-9015-840AC7077982}"/>
          </ac:spMkLst>
        </pc:spChg>
        <pc:picChg chg="del">
          <ac:chgData name="Wolf Belda, Jenn" userId="938397ff-368c-409a-93c4-0d682b7456a2" providerId="ADAL" clId="{F0090E7A-B740-4292-BB75-C156952EBFC1}" dt="2026-02-07T20:42:27.927" v="1088" actId="478"/>
          <ac:picMkLst>
            <pc:docMk/>
            <pc:sldMk cId="336913722" sldId="9239"/>
            <ac:picMk id="4" creationId="{88480375-8419-F27B-8432-BA6861C669D6}"/>
          </ac:picMkLst>
        </pc:picChg>
        <pc:picChg chg="add mod">
          <ac:chgData name="Wolf Belda, Jenn" userId="938397ff-368c-409a-93c4-0d682b7456a2" providerId="ADAL" clId="{F0090E7A-B740-4292-BB75-C156952EBFC1}" dt="2026-02-07T20:43:07.660" v="1100" actId="1076"/>
          <ac:picMkLst>
            <pc:docMk/>
            <pc:sldMk cId="336913722" sldId="9239"/>
            <ac:picMk id="5" creationId="{7270917B-3C51-C5FA-FD23-30663FB8E4AF}"/>
          </ac:picMkLst>
        </pc:picChg>
      </pc:sldChg>
      <pc:sldChg chg="addSp delSp modSp mod">
        <pc:chgData name="Wolf Belda, Jenn" userId="938397ff-368c-409a-93c4-0d682b7456a2" providerId="ADAL" clId="{F0090E7A-B740-4292-BB75-C156952EBFC1}" dt="2026-02-07T20:51:57.832" v="1495" actId="20577"/>
        <pc:sldMkLst>
          <pc:docMk/>
          <pc:sldMk cId="137866437" sldId="9240"/>
        </pc:sldMkLst>
        <pc:spChg chg="mod">
          <ac:chgData name="Wolf Belda, Jenn" userId="938397ff-368c-409a-93c4-0d682b7456a2" providerId="ADAL" clId="{F0090E7A-B740-4292-BB75-C156952EBFC1}" dt="2026-02-07T20:51:57.832" v="1495" actId="20577"/>
          <ac:spMkLst>
            <pc:docMk/>
            <pc:sldMk cId="137866437" sldId="9240"/>
            <ac:spMk id="2" creationId="{516C5C2C-A3C8-83CA-7E66-D81A0AE8CC0A}"/>
          </ac:spMkLst>
        </pc:spChg>
        <pc:spChg chg="add mod">
          <ac:chgData name="Wolf Belda, Jenn" userId="938397ff-368c-409a-93c4-0d682b7456a2" providerId="ADAL" clId="{F0090E7A-B740-4292-BB75-C156952EBFC1}" dt="2026-02-07T20:38:14.073" v="750" actId="1037"/>
          <ac:spMkLst>
            <pc:docMk/>
            <pc:sldMk cId="137866437" sldId="9240"/>
            <ac:spMk id="10" creationId="{A5F71E01-BAA2-1E02-1D05-CDCBC3D12DE0}"/>
          </ac:spMkLst>
        </pc:spChg>
        <pc:spChg chg="mod">
          <ac:chgData name="Wolf Belda, Jenn" userId="938397ff-368c-409a-93c4-0d682b7456a2" providerId="ADAL" clId="{F0090E7A-B740-4292-BB75-C156952EBFC1}" dt="2026-02-07T20:37:58.257" v="741" actId="1076"/>
          <ac:spMkLst>
            <pc:docMk/>
            <pc:sldMk cId="137866437" sldId="9240"/>
            <ac:spMk id="12" creationId="{F96D5244-7380-C91F-1237-4A2027B72831}"/>
          </ac:spMkLst>
        </pc:spChg>
        <pc:spChg chg="mod">
          <ac:chgData name="Wolf Belda, Jenn" userId="938397ff-368c-409a-93c4-0d682b7456a2" providerId="ADAL" clId="{F0090E7A-B740-4292-BB75-C156952EBFC1}" dt="2026-02-07T20:38:02.148" v="742" actId="1076"/>
          <ac:spMkLst>
            <pc:docMk/>
            <pc:sldMk cId="137866437" sldId="9240"/>
            <ac:spMk id="13" creationId="{4484DC5E-C9C6-285A-0584-383D98897BAE}"/>
          </ac:spMkLst>
        </pc:spChg>
        <pc:spChg chg="mod">
          <ac:chgData name="Wolf Belda, Jenn" userId="938397ff-368c-409a-93c4-0d682b7456a2" providerId="ADAL" clId="{F0090E7A-B740-4292-BB75-C156952EBFC1}" dt="2026-02-07T20:39:27.189" v="1019" actId="20577"/>
          <ac:spMkLst>
            <pc:docMk/>
            <pc:sldMk cId="137866437" sldId="9240"/>
            <ac:spMk id="14" creationId="{114B39A9-F2BB-080B-236C-D24DA4EF5A2C}"/>
          </ac:spMkLst>
        </pc:spChg>
        <pc:picChg chg="add mod">
          <ac:chgData name="Wolf Belda, Jenn" userId="938397ff-368c-409a-93c4-0d682b7456a2" providerId="ADAL" clId="{F0090E7A-B740-4292-BB75-C156952EBFC1}" dt="2026-02-07T20:37:54.794" v="740" actId="1076"/>
          <ac:picMkLst>
            <pc:docMk/>
            <pc:sldMk cId="137866437" sldId="9240"/>
            <ac:picMk id="4" creationId="{030FEC08-CAFD-565F-7FB6-2ACAD94544FE}"/>
          </ac:picMkLst>
        </pc:picChg>
        <pc:picChg chg="del">
          <ac:chgData name="Wolf Belda, Jenn" userId="938397ff-368c-409a-93c4-0d682b7456a2" providerId="ADAL" clId="{F0090E7A-B740-4292-BB75-C156952EBFC1}" dt="2026-02-07T20:37:44.005" v="734" actId="478"/>
          <ac:picMkLst>
            <pc:docMk/>
            <pc:sldMk cId="137866437" sldId="9240"/>
            <ac:picMk id="5" creationId="{FD6558DF-BBD2-028F-8142-FC1E970BA40B}"/>
          </ac:picMkLst>
        </pc:picChg>
      </pc:sldChg>
      <pc:sldChg chg="addSp delSp modSp mod">
        <pc:chgData name="Wolf Belda, Jenn" userId="938397ff-368c-409a-93c4-0d682b7456a2" providerId="ADAL" clId="{F0090E7A-B740-4292-BB75-C156952EBFC1}" dt="2026-02-07T20:52:16.237" v="1544" actId="20577"/>
        <pc:sldMkLst>
          <pc:docMk/>
          <pc:sldMk cId="1950175139" sldId="9241"/>
        </pc:sldMkLst>
        <pc:spChg chg="mod">
          <ac:chgData name="Wolf Belda, Jenn" userId="938397ff-368c-409a-93c4-0d682b7456a2" providerId="ADAL" clId="{F0090E7A-B740-4292-BB75-C156952EBFC1}" dt="2026-02-07T20:52:16.237" v="1544" actId="20577"/>
          <ac:spMkLst>
            <pc:docMk/>
            <pc:sldMk cId="1950175139" sldId="9241"/>
            <ac:spMk id="2" creationId="{516C5C2C-A3C8-83CA-7E66-D81A0AE8CC0A}"/>
          </ac:spMkLst>
        </pc:spChg>
        <pc:spChg chg="add mod">
          <ac:chgData name="Wolf Belda, Jenn" userId="938397ff-368c-409a-93c4-0d682b7456a2" providerId="ADAL" clId="{F0090E7A-B740-4292-BB75-C156952EBFC1}" dt="2026-02-07T20:41:15.195" v="1049" actId="27636"/>
          <ac:spMkLst>
            <pc:docMk/>
            <pc:sldMk cId="1950175139" sldId="9241"/>
            <ac:spMk id="10" creationId="{FE4CD160-CD45-2159-672A-9390E7A7BE63}"/>
          </ac:spMkLst>
        </pc:spChg>
        <pc:spChg chg="add mod">
          <ac:chgData name="Wolf Belda, Jenn" userId="938397ff-368c-409a-93c4-0d682b7456a2" providerId="ADAL" clId="{F0090E7A-B740-4292-BB75-C156952EBFC1}" dt="2026-02-07T20:41:18.399" v="1053" actId="27636"/>
          <ac:spMkLst>
            <pc:docMk/>
            <pc:sldMk cId="1950175139" sldId="9241"/>
            <ac:spMk id="11" creationId="{591E0A84-CF0F-492B-D4D5-E69617029B00}"/>
          </ac:spMkLst>
        </pc:spChg>
        <pc:spChg chg="mod">
          <ac:chgData name="Wolf Belda, Jenn" userId="938397ff-368c-409a-93c4-0d682b7456a2" providerId="ADAL" clId="{F0090E7A-B740-4292-BB75-C156952EBFC1}" dt="2026-02-07T20:40:43.902" v="1035" actId="1076"/>
          <ac:spMkLst>
            <pc:docMk/>
            <pc:sldMk cId="1950175139" sldId="9241"/>
            <ac:spMk id="12" creationId="{F96D5244-7380-C91F-1237-4A2027B72831}"/>
          </ac:spMkLst>
        </pc:spChg>
        <pc:spChg chg="mod">
          <ac:chgData name="Wolf Belda, Jenn" userId="938397ff-368c-409a-93c4-0d682b7456a2" providerId="ADAL" clId="{F0090E7A-B740-4292-BB75-C156952EBFC1}" dt="2026-02-07T20:40:49.372" v="1036" actId="1076"/>
          <ac:spMkLst>
            <pc:docMk/>
            <pc:sldMk cId="1950175139" sldId="9241"/>
            <ac:spMk id="13" creationId="{4484DC5E-C9C6-285A-0584-383D98897BAE}"/>
          </ac:spMkLst>
        </pc:spChg>
        <pc:spChg chg="mod">
          <ac:chgData name="Wolf Belda, Jenn" userId="938397ff-368c-409a-93c4-0d682b7456a2" providerId="ADAL" clId="{F0090E7A-B740-4292-BB75-C156952EBFC1}" dt="2026-02-07T20:42:05.706" v="1087" actId="1076"/>
          <ac:spMkLst>
            <pc:docMk/>
            <pc:sldMk cId="1950175139" sldId="9241"/>
            <ac:spMk id="14" creationId="{114B39A9-F2BB-080B-236C-D24DA4EF5A2C}"/>
          </ac:spMkLst>
        </pc:spChg>
        <pc:picChg chg="del">
          <ac:chgData name="Wolf Belda, Jenn" userId="938397ff-368c-409a-93c4-0d682b7456a2" providerId="ADAL" clId="{F0090E7A-B740-4292-BB75-C156952EBFC1}" dt="2026-02-07T20:40:19.849" v="1028" actId="478"/>
          <ac:picMkLst>
            <pc:docMk/>
            <pc:sldMk cId="1950175139" sldId="9241"/>
            <ac:picMk id="4" creationId="{5CB06573-BA2C-16A0-DA72-0226DA79DE48}"/>
          </ac:picMkLst>
        </pc:picChg>
        <pc:picChg chg="add mod modCrop">
          <ac:chgData name="Wolf Belda, Jenn" userId="938397ff-368c-409a-93c4-0d682b7456a2" providerId="ADAL" clId="{F0090E7A-B740-4292-BB75-C156952EBFC1}" dt="2026-02-07T20:40:39.540" v="1034" actId="1076"/>
          <ac:picMkLst>
            <pc:docMk/>
            <pc:sldMk cId="1950175139" sldId="9241"/>
            <ac:picMk id="5" creationId="{180453D1-CD98-2C44-D528-83DD1A891EFB}"/>
          </ac:picMkLst>
        </pc:picChg>
      </pc:sldChg>
      <pc:sldChg chg="addSp delSp modSp mod">
        <pc:chgData name="Wolf Belda, Jenn" userId="938397ff-368c-409a-93c4-0d682b7456a2" providerId="ADAL" clId="{F0090E7A-B740-4292-BB75-C156952EBFC1}" dt="2026-02-07T20:45:32.777" v="1294" actId="20577"/>
        <pc:sldMkLst>
          <pc:docMk/>
          <pc:sldMk cId="3006945419" sldId="9242"/>
        </pc:sldMkLst>
        <pc:spChg chg="mod">
          <ac:chgData name="Wolf Belda, Jenn" userId="938397ff-368c-409a-93c4-0d682b7456a2" providerId="ADAL" clId="{F0090E7A-B740-4292-BB75-C156952EBFC1}" dt="2026-02-07T20:45:32.777" v="1294" actId="20577"/>
          <ac:spMkLst>
            <pc:docMk/>
            <pc:sldMk cId="3006945419" sldId="9242"/>
            <ac:spMk id="2" creationId="{516C5C2C-A3C8-83CA-7E66-D81A0AE8CC0A}"/>
          </ac:spMkLst>
        </pc:spChg>
        <pc:spChg chg="del mod">
          <ac:chgData name="Wolf Belda, Jenn" userId="938397ff-368c-409a-93c4-0d682b7456a2" providerId="ADAL" clId="{F0090E7A-B740-4292-BB75-C156952EBFC1}" dt="2026-02-07T20:10:31.077" v="31" actId="478"/>
          <ac:spMkLst>
            <pc:docMk/>
            <pc:sldMk cId="3006945419" sldId="9242"/>
            <ac:spMk id="11" creationId="{0B1B72F4-C4A2-197E-A0A2-094208F37904}"/>
          </ac:spMkLst>
        </pc:spChg>
        <pc:picChg chg="add mod">
          <ac:chgData name="Wolf Belda, Jenn" userId="938397ff-368c-409a-93c4-0d682b7456a2" providerId="ADAL" clId="{F0090E7A-B740-4292-BB75-C156952EBFC1}" dt="2026-02-07T20:10:46.480" v="35" actId="14100"/>
          <ac:picMkLst>
            <pc:docMk/>
            <pc:sldMk cId="3006945419" sldId="9242"/>
            <ac:picMk id="4" creationId="{7F72784C-7115-C136-033B-4A4E26BCADC5}"/>
          </ac:picMkLst>
        </pc:picChg>
        <pc:picChg chg="del">
          <ac:chgData name="Wolf Belda, Jenn" userId="938397ff-368c-409a-93c4-0d682b7456a2" providerId="ADAL" clId="{F0090E7A-B740-4292-BB75-C156952EBFC1}" dt="2026-02-07T20:10:28.201" v="29" actId="478"/>
          <ac:picMkLst>
            <pc:docMk/>
            <pc:sldMk cId="3006945419" sldId="9242"/>
            <ac:picMk id="5" creationId="{28AF68A9-432C-B21A-70A1-F2D0056D59AF}"/>
          </ac:picMkLst>
        </pc:picChg>
      </pc:sldChg>
      <pc:sldChg chg="addSp delSp modSp mod">
        <pc:chgData name="Wolf Belda, Jenn" userId="938397ff-368c-409a-93c4-0d682b7456a2" providerId="ADAL" clId="{F0090E7A-B740-4292-BB75-C156952EBFC1}" dt="2026-02-07T20:45:15.794" v="1260" actId="20577"/>
        <pc:sldMkLst>
          <pc:docMk/>
          <pc:sldMk cId="2379862393" sldId="9244"/>
        </pc:sldMkLst>
        <pc:spChg chg="mod">
          <ac:chgData name="Wolf Belda, Jenn" userId="938397ff-368c-409a-93c4-0d682b7456a2" providerId="ADAL" clId="{F0090E7A-B740-4292-BB75-C156952EBFC1}" dt="2026-02-07T20:45:15.794" v="1260" actId="20577"/>
          <ac:spMkLst>
            <pc:docMk/>
            <pc:sldMk cId="2379862393" sldId="9244"/>
            <ac:spMk id="2" creationId="{516C5C2C-A3C8-83CA-7E66-D81A0AE8CC0A}"/>
          </ac:spMkLst>
        </pc:spChg>
        <pc:spChg chg="del mod ord">
          <ac:chgData name="Wolf Belda, Jenn" userId="938397ff-368c-409a-93c4-0d682b7456a2" providerId="ADAL" clId="{F0090E7A-B740-4292-BB75-C156952EBFC1}" dt="2026-02-07T20:18:01.622" v="73" actId="478"/>
          <ac:spMkLst>
            <pc:docMk/>
            <pc:sldMk cId="2379862393" sldId="9244"/>
            <ac:spMk id="4" creationId="{DF8C9A1D-5E1D-2D26-8776-81250875E470}"/>
          </ac:spMkLst>
        </pc:spChg>
        <pc:spChg chg="del mod ord">
          <ac:chgData name="Wolf Belda, Jenn" userId="938397ff-368c-409a-93c4-0d682b7456a2" providerId="ADAL" clId="{F0090E7A-B740-4292-BB75-C156952EBFC1}" dt="2026-02-07T20:18:03.194" v="74" actId="478"/>
          <ac:spMkLst>
            <pc:docMk/>
            <pc:sldMk cId="2379862393" sldId="9244"/>
            <ac:spMk id="11" creationId="{0B1B72F4-C4A2-197E-A0A2-094208F37904}"/>
          </ac:spMkLst>
        </pc:spChg>
        <pc:spChg chg="mod">
          <ac:chgData name="Wolf Belda, Jenn" userId="938397ff-368c-409a-93c4-0d682b7456a2" providerId="ADAL" clId="{F0090E7A-B740-4292-BB75-C156952EBFC1}" dt="2026-02-07T20:18:25.121" v="79" actId="14100"/>
          <ac:spMkLst>
            <pc:docMk/>
            <pc:sldMk cId="2379862393" sldId="9244"/>
            <ac:spMk id="14" creationId="{114B39A9-F2BB-080B-236C-D24DA4EF5A2C}"/>
          </ac:spMkLst>
        </pc:spChg>
        <pc:picChg chg="add del mod">
          <ac:chgData name="Wolf Belda, Jenn" userId="938397ff-368c-409a-93c4-0d682b7456a2" providerId="ADAL" clId="{F0090E7A-B740-4292-BB75-C156952EBFC1}" dt="2026-02-07T20:17:59.373" v="72" actId="478"/>
          <ac:picMkLst>
            <pc:docMk/>
            <pc:sldMk cId="2379862393" sldId="9244"/>
            <ac:picMk id="5" creationId="{34F34B4B-61FC-E3E7-8535-C532D3153F6B}"/>
          </ac:picMkLst>
        </pc:picChg>
        <pc:picChg chg="del">
          <ac:chgData name="Wolf Belda, Jenn" userId="938397ff-368c-409a-93c4-0d682b7456a2" providerId="ADAL" clId="{F0090E7A-B740-4292-BB75-C156952EBFC1}" dt="2026-02-07T20:15:08.571" v="45" actId="478"/>
          <ac:picMkLst>
            <pc:docMk/>
            <pc:sldMk cId="2379862393" sldId="9244"/>
            <ac:picMk id="10" creationId="{B14331F6-B31B-362D-BD92-80196F027331}"/>
          </ac:picMkLst>
        </pc:picChg>
        <pc:picChg chg="add mod">
          <ac:chgData name="Wolf Belda, Jenn" userId="938397ff-368c-409a-93c4-0d682b7456a2" providerId="ADAL" clId="{F0090E7A-B740-4292-BB75-C156952EBFC1}" dt="2026-02-07T20:18:16.027" v="77" actId="1076"/>
          <ac:picMkLst>
            <pc:docMk/>
            <pc:sldMk cId="2379862393" sldId="9244"/>
            <ac:picMk id="12" creationId="{8620F7B5-57EA-3746-9F71-5A150CF5ADFB}"/>
          </ac:picMkLst>
        </pc:picChg>
      </pc:sldChg>
      <pc:sldChg chg="modSp mod">
        <pc:chgData name="Wolf Belda, Jenn" userId="938397ff-368c-409a-93c4-0d682b7456a2" providerId="ADAL" clId="{F0090E7A-B740-4292-BB75-C156952EBFC1}" dt="2026-02-07T20:45:02.612" v="1224" actId="20577"/>
        <pc:sldMkLst>
          <pc:docMk/>
          <pc:sldMk cId="3376339763" sldId="9245"/>
        </pc:sldMkLst>
        <pc:spChg chg="mod">
          <ac:chgData name="Wolf Belda, Jenn" userId="938397ff-368c-409a-93c4-0d682b7456a2" providerId="ADAL" clId="{F0090E7A-B740-4292-BB75-C156952EBFC1}" dt="2026-02-07T20:45:02.612" v="1224" actId="20577"/>
          <ac:spMkLst>
            <pc:docMk/>
            <pc:sldMk cId="3376339763" sldId="9245"/>
            <ac:spMk id="2" creationId="{516C5C2C-A3C8-83CA-7E66-D81A0AE8CC0A}"/>
          </ac:spMkLst>
        </pc:spChg>
        <pc:spChg chg="mod">
          <ac:chgData name="Wolf Belda, Jenn" userId="938397ff-368c-409a-93c4-0d682b7456a2" providerId="ADAL" clId="{F0090E7A-B740-4292-BB75-C156952EBFC1}" dt="2026-02-07T20:11:21.640" v="41" actId="1076"/>
          <ac:spMkLst>
            <pc:docMk/>
            <pc:sldMk cId="3376339763" sldId="9245"/>
            <ac:spMk id="13" creationId="{D6FB6E49-1006-0B75-4070-083E7B3DF63D}"/>
          </ac:spMkLst>
        </pc:spChg>
        <pc:spChg chg="mod">
          <ac:chgData name="Wolf Belda, Jenn" userId="938397ff-368c-409a-93c4-0d682b7456a2" providerId="ADAL" clId="{F0090E7A-B740-4292-BB75-C156952EBFC1}" dt="2026-02-07T20:11:30.340" v="42" actId="1076"/>
          <ac:spMkLst>
            <pc:docMk/>
            <pc:sldMk cId="3376339763" sldId="9245"/>
            <ac:spMk id="14" creationId="{114B39A9-F2BB-080B-236C-D24DA4EF5A2C}"/>
          </ac:spMkLst>
        </pc:spChg>
        <pc:picChg chg="mod">
          <ac:chgData name="Wolf Belda, Jenn" userId="938397ff-368c-409a-93c4-0d682b7456a2" providerId="ADAL" clId="{F0090E7A-B740-4292-BB75-C156952EBFC1}" dt="2026-02-07T20:11:16.576" v="40" actId="1076"/>
          <ac:picMkLst>
            <pc:docMk/>
            <pc:sldMk cId="3376339763" sldId="9245"/>
            <ac:picMk id="12" creationId="{B718B4E5-9F09-FEC8-4A13-44C3973AB695}"/>
          </ac:picMkLst>
        </pc:picChg>
      </pc:sldChg>
      <pc:sldChg chg="modSp mod">
        <pc:chgData name="Wolf Belda, Jenn" userId="938397ff-368c-409a-93c4-0d682b7456a2" providerId="ADAL" clId="{F0090E7A-B740-4292-BB75-C156952EBFC1}" dt="2026-02-07T20:06:23.314" v="17" actId="113"/>
        <pc:sldMkLst>
          <pc:docMk/>
          <pc:sldMk cId="2967328300" sldId="9246"/>
        </pc:sldMkLst>
        <pc:spChg chg="mod">
          <ac:chgData name="Wolf Belda, Jenn" userId="938397ff-368c-409a-93c4-0d682b7456a2" providerId="ADAL" clId="{F0090E7A-B740-4292-BB75-C156952EBFC1}" dt="2026-02-07T20:05:54.178" v="16" actId="403"/>
          <ac:spMkLst>
            <pc:docMk/>
            <pc:sldMk cId="2967328300" sldId="9246"/>
            <ac:spMk id="2" creationId="{516C5C2C-A3C8-83CA-7E66-D81A0AE8CC0A}"/>
          </ac:spMkLst>
        </pc:spChg>
        <pc:spChg chg="mod">
          <ac:chgData name="Wolf Belda, Jenn" userId="938397ff-368c-409a-93c4-0d682b7456a2" providerId="ADAL" clId="{F0090E7A-B740-4292-BB75-C156952EBFC1}" dt="2026-02-07T20:06:23.314" v="17" actId="113"/>
          <ac:spMkLst>
            <pc:docMk/>
            <pc:sldMk cId="2967328300" sldId="9246"/>
            <ac:spMk id="14" creationId="{114B39A9-F2BB-080B-236C-D24DA4EF5A2C}"/>
          </ac:spMkLst>
        </pc:spChg>
      </pc:sldChg>
      <pc:sldChg chg="modSp mod">
        <pc:chgData name="Wolf Belda, Jenn" userId="938397ff-368c-409a-93c4-0d682b7456a2" providerId="ADAL" clId="{F0090E7A-B740-4292-BB75-C156952EBFC1}" dt="2026-02-07T20:09:35.721" v="25" actId="20577"/>
        <pc:sldMkLst>
          <pc:docMk/>
          <pc:sldMk cId="3122630644" sldId="9247"/>
        </pc:sldMkLst>
        <pc:spChg chg="mod">
          <ac:chgData name="Wolf Belda, Jenn" userId="938397ff-368c-409a-93c4-0d682b7456a2" providerId="ADAL" clId="{F0090E7A-B740-4292-BB75-C156952EBFC1}" dt="2026-02-07T20:06:55.518" v="21" actId="113"/>
          <ac:spMkLst>
            <pc:docMk/>
            <pc:sldMk cId="3122630644" sldId="9247"/>
            <ac:spMk id="2" creationId="{516C5C2C-A3C8-83CA-7E66-D81A0AE8CC0A}"/>
          </ac:spMkLst>
        </pc:spChg>
        <pc:spChg chg="mod">
          <ac:chgData name="Wolf Belda, Jenn" userId="938397ff-368c-409a-93c4-0d682b7456a2" providerId="ADAL" clId="{F0090E7A-B740-4292-BB75-C156952EBFC1}" dt="2026-02-07T20:09:35.721" v="25" actId="20577"/>
          <ac:spMkLst>
            <pc:docMk/>
            <pc:sldMk cId="3122630644" sldId="9247"/>
            <ac:spMk id="14" creationId="{114B39A9-F2BB-080B-236C-D24DA4EF5A2C}"/>
          </ac:spMkLst>
        </pc:spChg>
      </pc:sldChg>
      <pc:sldChg chg="addSp modSp mod">
        <pc:chgData name="Wolf Belda, Jenn" userId="938397ff-368c-409a-93c4-0d682b7456a2" providerId="ADAL" clId="{F0090E7A-B740-4292-BB75-C156952EBFC1}" dt="2026-02-07T21:25:25.304" v="2572" actId="1076"/>
        <pc:sldMkLst>
          <pc:docMk/>
          <pc:sldMk cId="889181051" sldId="9248"/>
        </pc:sldMkLst>
        <pc:spChg chg="mod">
          <ac:chgData name="Wolf Belda, Jenn" userId="938397ff-368c-409a-93c4-0d682b7456a2" providerId="ADAL" clId="{F0090E7A-B740-4292-BB75-C156952EBFC1}" dt="2026-02-07T21:18:33.003" v="1826" actId="20577"/>
          <ac:spMkLst>
            <pc:docMk/>
            <pc:sldMk cId="889181051" sldId="9248"/>
            <ac:spMk id="2" creationId="{D5417B73-D7B7-73B7-BE22-53B6D2BC3B11}"/>
          </ac:spMkLst>
        </pc:spChg>
        <pc:spChg chg="add mod">
          <ac:chgData name="Wolf Belda, Jenn" userId="938397ff-368c-409a-93c4-0d682b7456a2" providerId="ADAL" clId="{F0090E7A-B740-4292-BB75-C156952EBFC1}" dt="2026-02-07T21:25:10.605" v="2567" actId="14100"/>
          <ac:spMkLst>
            <pc:docMk/>
            <pc:sldMk cId="889181051" sldId="9248"/>
            <ac:spMk id="3" creationId="{2EF4851C-1131-2FE2-3BCA-4B6A6876AE1C}"/>
          </ac:spMkLst>
        </pc:spChg>
        <pc:spChg chg="add mod">
          <ac:chgData name="Wolf Belda, Jenn" userId="938397ff-368c-409a-93c4-0d682b7456a2" providerId="ADAL" clId="{F0090E7A-B740-4292-BB75-C156952EBFC1}" dt="2026-02-07T21:25:16.634" v="2569" actId="1076"/>
          <ac:spMkLst>
            <pc:docMk/>
            <pc:sldMk cId="889181051" sldId="9248"/>
            <ac:spMk id="4" creationId="{64BA95D7-86CE-923E-EC9C-309A06D6362A}"/>
          </ac:spMkLst>
        </pc:spChg>
        <pc:spChg chg="add mod">
          <ac:chgData name="Wolf Belda, Jenn" userId="938397ff-368c-409a-93c4-0d682b7456a2" providerId="ADAL" clId="{F0090E7A-B740-4292-BB75-C156952EBFC1}" dt="2026-02-07T21:25:13.048" v="2568" actId="1076"/>
          <ac:spMkLst>
            <pc:docMk/>
            <pc:sldMk cId="889181051" sldId="9248"/>
            <ac:spMk id="5" creationId="{F5793F03-B7BF-DA2A-D3FC-9CDC0F384555}"/>
          </ac:spMkLst>
        </pc:spChg>
        <pc:spChg chg="add mod">
          <ac:chgData name="Wolf Belda, Jenn" userId="938397ff-368c-409a-93c4-0d682b7456a2" providerId="ADAL" clId="{F0090E7A-B740-4292-BB75-C156952EBFC1}" dt="2026-02-07T21:25:19.733" v="2570" actId="1076"/>
          <ac:spMkLst>
            <pc:docMk/>
            <pc:sldMk cId="889181051" sldId="9248"/>
            <ac:spMk id="6" creationId="{C3A9FF14-0129-B3B8-5337-D658EB8D84DD}"/>
          </ac:spMkLst>
        </pc:spChg>
        <pc:spChg chg="add mod">
          <ac:chgData name="Wolf Belda, Jenn" userId="938397ff-368c-409a-93c4-0d682b7456a2" providerId="ADAL" clId="{F0090E7A-B740-4292-BB75-C156952EBFC1}" dt="2026-02-07T21:25:22.792" v="2571" actId="1076"/>
          <ac:spMkLst>
            <pc:docMk/>
            <pc:sldMk cId="889181051" sldId="9248"/>
            <ac:spMk id="7" creationId="{0176062D-4F7F-3C76-DF20-369CE3972029}"/>
          </ac:spMkLst>
        </pc:spChg>
        <pc:spChg chg="add mod">
          <ac:chgData name="Wolf Belda, Jenn" userId="938397ff-368c-409a-93c4-0d682b7456a2" providerId="ADAL" clId="{F0090E7A-B740-4292-BB75-C156952EBFC1}" dt="2026-02-07T21:25:25.304" v="2572" actId="1076"/>
          <ac:spMkLst>
            <pc:docMk/>
            <pc:sldMk cId="889181051" sldId="9248"/>
            <ac:spMk id="8" creationId="{7C3CA8B6-B8B8-0A7F-8DF0-353872E1D1D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24B3AB-03C2-4E64-9ECA-164802F21946}" type="datetimeFigureOut">
              <a:rPr lang="en-US" smtClean="0"/>
              <a:t>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02B351-F845-4438-B099-331A00FCBCCF}" type="slidenum">
              <a:rPr lang="en-US" smtClean="0"/>
              <a:t>‹#›</a:t>
            </a:fld>
            <a:endParaRPr lang="en-US"/>
          </a:p>
        </p:txBody>
      </p:sp>
    </p:spTree>
    <p:extLst>
      <p:ext uri="{BB962C8B-B14F-4D97-AF65-F5344CB8AC3E}">
        <p14:creationId xmlns:p14="http://schemas.microsoft.com/office/powerpoint/2010/main" val="603982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lot of information to share in our brief time together – I also want to hear your questions and welcome you sending them afterwards in email.</a:t>
            </a:r>
          </a:p>
          <a:p>
            <a:endParaRPr lang="en-US"/>
          </a:p>
          <a:p>
            <a:r>
              <a:rPr lang="en-US"/>
              <a:t>Let’s get to it. </a:t>
            </a:r>
          </a:p>
        </p:txBody>
      </p:sp>
      <p:sp>
        <p:nvSpPr>
          <p:cNvPr id="4" name="Slide Number Placeholder 3"/>
          <p:cNvSpPr>
            <a:spLocks noGrp="1"/>
          </p:cNvSpPr>
          <p:nvPr>
            <p:ph type="sldNum" sz="quarter" idx="5"/>
          </p:nvPr>
        </p:nvSpPr>
        <p:spPr/>
        <p:txBody>
          <a:bodyPr/>
          <a:lstStyle/>
          <a:p>
            <a:pPr marL="0" marR="0" lvl="0" indent="0" algn="r" defTabSz="939363" rtl="0" eaLnBrk="1" fontAlgn="auto" latinLnBrk="0" hangingPunct="1">
              <a:lnSpc>
                <a:spcPct val="100000"/>
              </a:lnSpc>
              <a:spcBef>
                <a:spcPts val="0"/>
              </a:spcBef>
              <a:spcAft>
                <a:spcPts val="0"/>
              </a:spcAft>
              <a:buClrTx/>
              <a:buSzTx/>
              <a:buFontTx/>
              <a:buNone/>
              <a:tabLst/>
              <a:defRPr/>
            </a:pPr>
            <a:fld id="{B276464C-A0F5-4F8F-BCB2-1FE4B1B2FDA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9363"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7949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7E079-F86F-60EC-BC49-131789D6A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94B9D-9CDD-0891-731D-88AA3E428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BCCE3D-26F3-3952-5830-BBFFAE8B92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Coordinators will set up each of their testing rooms from the All Rooms tab.  They can also see all rooms that have been set up in Test Day Toolkit, whether or not a proctor has been assigned, the capacity of each testing room and how many students have been pre-rostered to that room if the coordinator opts to preassign students to rooms in Test Day Toolkit.  </a:t>
            </a:r>
          </a:p>
          <a:p>
            <a:endParaRPr lang="en-US"/>
          </a:p>
          <a:p>
            <a:r>
              <a:rPr lang="en-US"/>
              <a:t>These are more like testing sessions, so coordinators will need to set up  more than 1 room even if they plan to use the same physical space over multiple days of testing.  This will allow us to be able to easily identify who was impacted by an IR.  </a:t>
            </a:r>
          </a:p>
          <a:p>
            <a:endParaRPr lang="en-US"/>
          </a:p>
          <a:p>
            <a:pPr algn="l">
              <a:buFont typeface="Arial" panose="020B0604020202020204" pitchFamily="34" charset="0"/>
              <a:buChar char="•"/>
            </a:pPr>
            <a:r>
              <a:rPr lang="en-US" b="0" i="0">
                <a:solidFill>
                  <a:srgbClr val="1E1E1E"/>
                </a:solidFill>
                <a:effectLst/>
                <a:latin typeface="Roboto" panose="02000000000000000000" pitchFamily="2" charset="0"/>
              </a:rPr>
              <a:t>If you’re testing in the same room multiple times, you must add a room in Test Day Toolkit for each session to create unique student rosters.</a:t>
            </a:r>
          </a:p>
          <a:p>
            <a:pPr algn="l">
              <a:buFont typeface="Arial" panose="020B0604020202020204" pitchFamily="34" charset="0"/>
              <a:buChar char="•"/>
            </a:pPr>
            <a:r>
              <a:rPr lang="en-US" b="0" i="0">
                <a:solidFill>
                  <a:srgbClr val="1E1E1E"/>
                </a:solidFill>
                <a:effectLst/>
                <a:latin typeface="Roboto" panose="02000000000000000000" pitchFamily="2" charset="0"/>
              </a:rPr>
              <a:t>Use this naming convention for rooms you’re reusing: Add the month and day after the room name. If necessary, add the time, too. Use letters and numbers only. For example, create rooms called “Cafeteria Mar 6 AM” and “Cafeteria Mar 6 PM” if you’re using the cafeteria to test one group in the morning and another group in the afternoon.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B050"/>
                </a:solidFill>
              </a:rPr>
              <a:t>Assigning proctors to multiple rooms will not be supported in Spring ‘24.   If a proctor is being used for multiple days of testing, they will need to be deleted from the room and added to the next day’s room after testing is complete.   Or they can remain unassigned and the proctor can pick the correct room from the list.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B050"/>
              </a:solidFill>
            </a:endParaRPr>
          </a:p>
        </p:txBody>
      </p:sp>
      <p:sp>
        <p:nvSpPr>
          <p:cNvPr id="4" name="Slide Number Placeholder 3">
            <a:extLst>
              <a:ext uri="{FF2B5EF4-FFF2-40B4-BE49-F238E27FC236}">
                <a16:creationId xmlns:a16="http://schemas.microsoft.com/office/drawing/2014/main" id="{BD3C76F8-1BEF-76F1-F3DF-EFBF3F772E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4590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7E079-F86F-60EC-BC49-131789D6A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94B9D-9CDD-0891-731D-88AA3E428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BCCE3D-26F3-3952-5830-BBFFAE8B92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Coordinators will set up each of their testing rooms from the All Rooms tab.  They can also see all rooms that have been set up in Test Day Toolkit, whether or not a proctor has been assigned, the capacity of each testing room and how many students have been pre-rostered to that room if the coordinator opts to preassign students to rooms in Test Day Toolkit.  </a:t>
            </a:r>
          </a:p>
          <a:p>
            <a:endParaRPr lang="en-US"/>
          </a:p>
          <a:p>
            <a:r>
              <a:rPr lang="en-US"/>
              <a:t>These are more like testing sessions, so coordinators will need to set up  more than 1 room even if they plan to use the same physical space over multiple days of testing.  This will allow us to be able to easily identify who was impacted by an IR.  </a:t>
            </a:r>
          </a:p>
          <a:p>
            <a:endParaRPr lang="en-US"/>
          </a:p>
          <a:p>
            <a:pPr algn="l">
              <a:buFont typeface="Arial" panose="020B0604020202020204" pitchFamily="34" charset="0"/>
              <a:buChar char="•"/>
            </a:pPr>
            <a:r>
              <a:rPr lang="en-US" b="0" i="0">
                <a:solidFill>
                  <a:srgbClr val="1E1E1E"/>
                </a:solidFill>
                <a:effectLst/>
                <a:latin typeface="Roboto" panose="02000000000000000000" pitchFamily="2" charset="0"/>
              </a:rPr>
              <a:t>If you’re testing in the same room multiple times, you must add a room in Test Day Toolkit for each session to create unique student rosters.</a:t>
            </a:r>
          </a:p>
          <a:p>
            <a:pPr algn="l">
              <a:buFont typeface="Arial" panose="020B0604020202020204" pitchFamily="34" charset="0"/>
              <a:buChar char="•"/>
            </a:pPr>
            <a:r>
              <a:rPr lang="en-US" b="0" i="0">
                <a:solidFill>
                  <a:srgbClr val="1E1E1E"/>
                </a:solidFill>
                <a:effectLst/>
                <a:latin typeface="Roboto" panose="02000000000000000000" pitchFamily="2" charset="0"/>
              </a:rPr>
              <a:t>Use this naming convention for rooms you’re reusing: Add the month and day after the room name. If necessary, add the time, too. Use letters and numbers only. For example, create rooms called “Cafeteria Mar 6 AM” and “Cafeteria Mar 6 PM” if you’re using the cafeteria to test one group in the morning and another group in the afternoon.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B050"/>
                </a:solidFill>
              </a:rPr>
              <a:t>Assigning proctors to multiple rooms will not be supported in Spring ‘24.   If a proctor is being used for multiple days of testing, they will need to be deleted from the room and added to the next day’s room after testing is complete.   Or they can remain unassigned and the proctor can pick the correct room from the list.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B050"/>
              </a:solidFill>
            </a:endParaRPr>
          </a:p>
        </p:txBody>
      </p:sp>
      <p:sp>
        <p:nvSpPr>
          <p:cNvPr id="4" name="Slide Number Placeholder 3">
            <a:extLst>
              <a:ext uri="{FF2B5EF4-FFF2-40B4-BE49-F238E27FC236}">
                <a16:creationId xmlns:a16="http://schemas.microsoft.com/office/drawing/2014/main" id="{BD3C76F8-1BEF-76F1-F3DF-EFBF3F772E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6415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7E079-F86F-60EC-BC49-131789D6A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94B9D-9CDD-0891-731D-88AA3E428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BCCE3D-26F3-3952-5830-BBFFAE8B92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Coordinators will set up each of their testing rooms from the All Rooms tab.  They can also see all rooms that have been set up in Test Day Toolkit, whether or not a proctor has been assigned, the capacity of each testing room and how many students have been pre-rostered to that room if the coordinator opts to preassign students to rooms in Test Day Toolkit.  </a:t>
            </a:r>
          </a:p>
          <a:p>
            <a:endParaRPr lang="en-US"/>
          </a:p>
          <a:p>
            <a:r>
              <a:rPr lang="en-US"/>
              <a:t>These are more like testing sessions, so coordinators will need to set up  more than 1 room even if they plan to use the same physical space over multiple days of testing.  This will allow us to be able to easily identify who was impacted by an IR.  </a:t>
            </a:r>
          </a:p>
          <a:p>
            <a:endParaRPr lang="en-US"/>
          </a:p>
          <a:p>
            <a:pPr algn="l">
              <a:buFont typeface="Arial" panose="020B0604020202020204" pitchFamily="34" charset="0"/>
              <a:buChar char="•"/>
            </a:pPr>
            <a:r>
              <a:rPr lang="en-US" b="0" i="0">
                <a:solidFill>
                  <a:srgbClr val="1E1E1E"/>
                </a:solidFill>
                <a:effectLst/>
                <a:latin typeface="Roboto" panose="02000000000000000000" pitchFamily="2" charset="0"/>
              </a:rPr>
              <a:t>If you’re testing in the same room multiple times, you must add a room in Test Day Toolkit for each session to create unique student rosters.</a:t>
            </a:r>
          </a:p>
          <a:p>
            <a:pPr algn="l">
              <a:buFont typeface="Arial" panose="020B0604020202020204" pitchFamily="34" charset="0"/>
              <a:buChar char="•"/>
            </a:pPr>
            <a:r>
              <a:rPr lang="en-US" b="0" i="0">
                <a:solidFill>
                  <a:srgbClr val="1E1E1E"/>
                </a:solidFill>
                <a:effectLst/>
                <a:latin typeface="Roboto" panose="02000000000000000000" pitchFamily="2" charset="0"/>
              </a:rPr>
              <a:t>Use this naming convention for rooms you’re reusing: Add the month and day after the room name. If necessary, add the time, too. Use letters and numbers only. For example, create rooms called “Cafeteria Mar 6 AM” and “Cafeteria Mar 6 PM” if you’re using the cafeteria to test one group in the morning and another group in the afternoon.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B050"/>
                </a:solidFill>
              </a:rPr>
              <a:t>Assigning proctors to multiple rooms will not be supported in Spring ‘24.   If a proctor is being used for multiple days of testing, they will need to be deleted from the room and added to the next day’s room after testing is complete.   Or they can remain unassigned and the proctor can pick the correct room from the list.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B050"/>
              </a:solidFill>
            </a:endParaRPr>
          </a:p>
        </p:txBody>
      </p:sp>
      <p:sp>
        <p:nvSpPr>
          <p:cNvPr id="4" name="Slide Number Placeholder 3">
            <a:extLst>
              <a:ext uri="{FF2B5EF4-FFF2-40B4-BE49-F238E27FC236}">
                <a16:creationId xmlns:a16="http://schemas.microsoft.com/office/drawing/2014/main" id="{BD3C76F8-1BEF-76F1-F3DF-EFBF3F772E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483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7E079-F86F-60EC-BC49-131789D6A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94B9D-9CDD-0891-731D-88AA3E428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BCCE3D-26F3-3952-5830-BBFFAE8B92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Coordinators will set up each of their testing rooms from the All Rooms tab.  They can also see all rooms that have been set up in Test Day Toolkit, whether or not a proctor has been assigned, the capacity of each testing room and how many students have been pre-rostered to that room if the coordinator opts to preassign students to rooms in Test Day Toolkit.  </a:t>
            </a:r>
          </a:p>
          <a:p>
            <a:endParaRPr lang="en-US"/>
          </a:p>
          <a:p>
            <a:r>
              <a:rPr lang="en-US"/>
              <a:t>These are more like testing sessions, so coordinators will need to set up  more than 1 room even if they plan to use the same physical space over multiple days of testing.  This will allow us to be able to easily identify who was impacted by an IR.  </a:t>
            </a:r>
          </a:p>
          <a:p>
            <a:endParaRPr lang="en-US"/>
          </a:p>
          <a:p>
            <a:pPr algn="l">
              <a:buFont typeface="Arial" panose="020B0604020202020204" pitchFamily="34" charset="0"/>
              <a:buChar char="•"/>
            </a:pPr>
            <a:r>
              <a:rPr lang="en-US" b="0" i="0">
                <a:solidFill>
                  <a:srgbClr val="1E1E1E"/>
                </a:solidFill>
                <a:effectLst/>
                <a:latin typeface="Roboto" panose="02000000000000000000" pitchFamily="2" charset="0"/>
              </a:rPr>
              <a:t>If you’re testing in the same room multiple times, you must add a room in Test Day Toolkit for each session to create unique student rosters.</a:t>
            </a:r>
          </a:p>
          <a:p>
            <a:pPr algn="l">
              <a:buFont typeface="Arial" panose="020B0604020202020204" pitchFamily="34" charset="0"/>
              <a:buChar char="•"/>
            </a:pPr>
            <a:r>
              <a:rPr lang="en-US" b="0" i="0">
                <a:solidFill>
                  <a:srgbClr val="1E1E1E"/>
                </a:solidFill>
                <a:effectLst/>
                <a:latin typeface="Roboto" panose="02000000000000000000" pitchFamily="2" charset="0"/>
              </a:rPr>
              <a:t>Use this naming convention for rooms you’re reusing: Add the month and day after the room name. If necessary, add the time, too. Use letters and numbers only. For example, create rooms called “Cafeteria Mar 6 AM” and “Cafeteria Mar 6 PM” if you’re using the cafeteria to test one group in the morning and another group in the afternoon.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B050"/>
                </a:solidFill>
              </a:rPr>
              <a:t>Assigning proctors to multiple rooms will not be supported in Spring ‘24.   If a proctor is being used for multiple days of testing, they will need to be deleted from the room and added to the next day’s room after testing is complete.   Or they can remain unassigned and the proctor can pick the correct room from the list.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B050"/>
              </a:solidFill>
            </a:endParaRPr>
          </a:p>
        </p:txBody>
      </p:sp>
      <p:sp>
        <p:nvSpPr>
          <p:cNvPr id="4" name="Slide Number Placeholder 3">
            <a:extLst>
              <a:ext uri="{FF2B5EF4-FFF2-40B4-BE49-F238E27FC236}">
                <a16:creationId xmlns:a16="http://schemas.microsoft.com/office/drawing/2014/main" id="{BD3C76F8-1BEF-76F1-F3DF-EFBF3F772E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9312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7E079-F86F-60EC-BC49-131789D6A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94B9D-9CDD-0891-731D-88AA3E428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BCCE3D-26F3-3952-5830-BBFFAE8B92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Coordinators will set up each of their testing rooms from the All Rooms tab.  They can also see all rooms that have been set up in Test Day Toolkit, whether or not a proctor has been assigned, the capacity of each testing room and how many students have been pre-rostered to that room if the coordinator opts to preassign students to rooms in Test Day Toolkit.  </a:t>
            </a:r>
          </a:p>
          <a:p>
            <a:endParaRPr lang="en-US"/>
          </a:p>
          <a:p>
            <a:r>
              <a:rPr lang="en-US"/>
              <a:t>These are more like testing sessions, so coordinators will need to set up  more than 1 room even if they plan to use the same physical space over multiple days of testing.  This will allow us to be able to easily identify who was impacted by an IR.  </a:t>
            </a:r>
          </a:p>
          <a:p>
            <a:endParaRPr lang="en-US"/>
          </a:p>
          <a:p>
            <a:pPr algn="l">
              <a:buFont typeface="Arial" panose="020B0604020202020204" pitchFamily="34" charset="0"/>
              <a:buChar char="•"/>
            </a:pPr>
            <a:r>
              <a:rPr lang="en-US" b="0" i="0">
                <a:solidFill>
                  <a:srgbClr val="1E1E1E"/>
                </a:solidFill>
                <a:effectLst/>
                <a:latin typeface="Roboto" panose="02000000000000000000" pitchFamily="2" charset="0"/>
              </a:rPr>
              <a:t>If you’re testing in the same room multiple times, you must add a room in Test Day Toolkit for each session to create unique student rosters.</a:t>
            </a:r>
          </a:p>
          <a:p>
            <a:pPr algn="l">
              <a:buFont typeface="Arial" panose="020B0604020202020204" pitchFamily="34" charset="0"/>
              <a:buChar char="•"/>
            </a:pPr>
            <a:r>
              <a:rPr lang="en-US" b="0" i="0">
                <a:solidFill>
                  <a:srgbClr val="1E1E1E"/>
                </a:solidFill>
                <a:effectLst/>
                <a:latin typeface="Roboto" panose="02000000000000000000" pitchFamily="2" charset="0"/>
              </a:rPr>
              <a:t>Use this naming convention for rooms you’re reusing: Add the month and day after the room name. If necessary, add the time, too. Use letters and numbers only. For example, create rooms called “Cafeteria Mar 6 AM” and “Cafeteria Mar 6 PM” if you’re using the cafeteria to test one group in the morning and another group in the afternoon.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B050"/>
                </a:solidFill>
              </a:rPr>
              <a:t>Assigning proctors to multiple rooms will not be supported in Spring ‘24.   If a proctor is being used for multiple days of testing, they will need to be deleted from the room and added to the next day’s room after testing is complete.   Or they can remain unassigned and the proctor can pick the correct room from the list.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B050"/>
              </a:solidFill>
            </a:endParaRPr>
          </a:p>
        </p:txBody>
      </p:sp>
      <p:sp>
        <p:nvSpPr>
          <p:cNvPr id="4" name="Slide Number Placeholder 3">
            <a:extLst>
              <a:ext uri="{FF2B5EF4-FFF2-40B4-BE49-F238E27FC236}">
                <a16:creationId xmlns:a16="http://schemas.microsoft.com/office/drawing/2014/main" id="{BD3C76F8-1BEF-76F1-F3DF-EFBF3F772E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8013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7E079-F86F-60EC-BC49-131789D6A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94B9D-9CDD-0891-731D-88AA3E428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BCCE3D-26F3-3952-5830-BBFFAE8B92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Coordinators will set up each of their testing rooms from the All Rooms tab.  They can also see all rooms that have been set up in Test Day Toolkit, whether or not a proctor has been assigned, the capacity of each testing room and how many students have been pre-rostered to that room if the coordinator opts to preassign students to rooms in Test Day Toolkit.  </a:t>
            </a:r>
          </a:p>
          <a:p>
            <a:endParaRPr lang="en-US"/>
          </a:p>
          <a:p>
            <a:r>
              <a:rPr lang="en-US"/>
              <a:t>These are more like testing sessions, so coordinators will need to set up  more than 1 room even if they plan to use the same physical space over multiple days of testing.  This will allow us to be able to easily identify who was impacted by an IR.  </a:t>
            </a:r>
          </a:p>
          <a:p>
            <a:endParaRPr lang="en-US"/>
          </a:p>
          <a:p>
            <a:pPr algn="l">
              <a:buFont typeface="Arial" panose="020B0604020202020204" pitchFamily="34" charset="0"/>
              <a:buChar char="•"/>
            </a:pPr>
            <a:r>
              <a:rPr lang="en-US" b="0" i="0">
                <a:solidFill>
                  <a:srgbClr val="1E1E1E"/>
                </a:solidFill>
                <a:effectLst/>
                <a:latin typeface="Roboto" panose="02000000000000000000" pitchFamily="2" charset="0"/>
              </a:rPr>
              <a:t>If you’re testing in the same room multiple times, you must add a room in Test Day Toolkit for each session to create unique student rosters.</a:t>
            </a:r>
          </a:p>
          <a:p>
            <a:pPr algn="l">
              <a:buFont typeface="Arial" panose="020B0604020202020204" pitchFamily="34" charset="0"/>
              <a:buChar char="•"/>
            </a:pPr>
            <a:r>
              <a:rPr lang="en-US" b="0" i="0">
                <a:solidFill>
                  <a:srgbClr val="1E1E1E"/>
                </a:solidFill>
                <a:effectLst/>
                <a:latin typeface="Roboto" panose="02000000000000000000" pitchFamily="2" charset="0"/>
              </a:rPr>
              <a:t>Use this naming convention for rooms you’re reusing: Add the month and day after the room name. If necessary, add the time, too. Use letters and numbers only. For example, create rooms called “Cafeteria Mar 6 AM” and “Cafeteria Mar 6 PM” if you’re using the cafeteria to test one group in the morning and another group in the afternoon.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B050"/>
                </a:solidFill>
              </a:rPr>
              <a:t>Assigning proctors to multiple rooms will not be supported in Spring ‘24.   If a proctor is being used for multiple days of testing, they will need to be deleted from the room and added to the next day’s room after testing is complete.   Or they can remain unassigned and the proctor can pick the correct room from the list.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B050"/>
              </a:solidFill>
            </a:endParaRPr>
          </a:p>
        </p:txBody>
      </p:sp>
      <p:sp>
        <p:nvSpPr>
          <p:cNvPr id="4" name="Slide Number Placeholder 3">
            <a:extLst>
              <a:ext uri="{FF2B5EF4-FFF2-40B4-BE49-F238E27FC236}">
                <a16:creationId xmlns:a16="http://schemas.microsoft.com/office/drawing/2014/main" id="{BD3C76F8-1BEF-76F1-F3DF-EFBF3F772E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241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7E079-F86F-60EC-BC49-131789D6A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94B9D-9CDD-0891-731D-88AA3E428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BCCE3D-26F3-3952-5830-BBFFAE8B92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Coordinators will set up each of their testing rooms from the All Rooms tab.  They can also see all rooms that have been set up in Test Day Toolkit, whether or not a proctor has been assigned, the capacity of each testing room and how many students have been pre-rostered to that room if the coordinator opts to preassign students to rooms in Test Day Toolkit.  </a:t>
            </a:r>
          </a:p>
          <a:p>
            <a:endParaRPr lang="en-US"/>
          </a:p>
          <a:p>
            <a:r>
              <a:rPr lang="en-US"/>
              <a:t>These are more like testing sessions, so coordinators will need to set up  more than 1 room even if they plan to use the same physical space over multiple days of testing.  This will allow us to be able to easily identify who was impacted by an IR.  </a:t>
            </a:r>
          </a:p>
          <a:p>
            <a:endParaRPr lang="en-US"/>
          </a:p>
          <a:p>
            <a:pPr algn="l">
              <a:buFont typeface="Arial" panose="020B0604020202020204" pitchFamily="34" charset="0"/>
              <a:buChar char="•"/>
            </a:pPr>
            <a:r>
              <a:rPr lang="en-US" b="0" i="0">
                <a:solidFill>
                  <a:srgbClr val="1E1E1E"/>
                </a:solidFill>
                <a:effectLst/>
                <a:latin typeface="Roboto" panose="02000000000000000000" pitchFamily="2" charset="0"/>
              </a:rPr>
              <a:t>If you’re testing in the same room multiple times, you must add a room in Test Day Toolkit for each session to create unique student rosters.</a:t>
            </a:r>
          </a:p>
          <a:p>
            <a:pPr algn="l">
              <a:buFont typeface="Arial" panose="020B0604020202020204" pitchFamily="34" charset="0"/>
              <a:buChar char="•"/>
            </a:pPr>
            <a:r>
              <a:rPr lang="en-US" b="0" i="0">
                <a:solidFill>
                  <a:srgbClr val="1E1E1E"/>
                </a:solidFill>
                <a:effectLst/>
                <a:latin typeface="Roboto" panose="02000000000000000000" pitchFamily="2" charset="0"/>
              </a:rPr>
              <a:t>Use this naming convention for rooms you’re reusing: Add the month and day after the room name. If necessary, add the time, too. Use letters and numbers only. For example, create rooms called “Cafeteria Mar 6 AM” and “Cafeteria Mar 6 PM” if you’re using the cafeteria to test one group in the morning and another group in the afternoon.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B050"/>
                </a:solidFill>
              </a:rPr>
              <a:t>Assigning proctors to multiple rooms will not be supported in Spring ‘24.   If a proctor is being used for multiple days of testing, they will need to be deleted from the room and added to the next day’s room after testing is complete.   Or they can remain unassigned and the proctor can pick the correct room from the list.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B050"/>
              </a:solidFill>
            </a:endParaRPr>
          </a:p>
        </p:txBody>
      </p:sp>
      <p:sp>
        <p:nvSpPr>
          <p:cNvPr id="4" name="Slide Number Placeholder 3">
            <a:extLst>
              <a:ext uri="{FF2B5EF4-FFF2-40B4-BE49-F238E27FC236}">
                <a16:creationId xmlns:a16="http://schemas.microsoft.com/office/drawing/2014/main" id="{BD3C76F8-1BEF-76F1-F3DF-EFBF3F772E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8038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7E079-F86F-60EC-BC49-131789D6A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94B9D-9CDD-0891-731D-88AA3E428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BCCE3D-26F3-3952-5830-BBFFAE8B92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Coordinators will set up each of their testing rooms from the All Rooms tab.  They can also see all rooms that have been set up in Test Day Toolkit, whether or not a proctor has been assigned, the capacity of each testing room and how many students have been pre-rostered to that room if the coordinator opts to preassign students to rooms in Test Day Toolkit.  </a:t>
            </a:r>
          </a:p>
          <a:p>
            <a:endParaRPr lang="en-US"/>
          </a:p>
          <a:p>
            <a:r>
              <a:rPr lang="en-US"/>
              <a:t>These are more like testing sessions, so coordinators will need to set up  more than 1 room even if they plan to use the same physical space over multiple days of testing.  This will allow us to be able to easily identify who was impacted by an IR.  </a:t>
            </a:r>
          </a:p>
          <a:p>
            <a:endParaRPr lang="en-US"/>
          </a:p>
          <a:p>
            <a:pPr algn="l">
              <a:buFont typeface="Arial" panose="020B0604020202020204" pitchFamily="34" charset="0"/>
              <a:buChar char="•"/>
            </a:pPr>
            <a:r>
              <a:rPr lang="en-US" b="0" i="0">
                <a:solidFill>
                  <a:srgbClr val="1E1E1E"/>
                </a:solidFill>
                <a:effectLst/>
                <a:latin typeface="Roboto" panose="02000000000000000000" pitchFamily="2" charset="0"/>
              </a:rPr>
              <a:t>If you’re testing in the same room multiple times, you must add a room in Test Day Toolkit for each session to create unique student rosters.</a:t>
            </a:r>
          </a:p>
          <a:p>
            <a:pPr algn="l">
              <a:buFont typeface="Arial" panose="020B0604020202020204" pitchFamily="34" charset="0"/>
              <a:buChar char="•"/>
            </a:pPr>
            <a:r>
              <a:rPr lang="en-US" b="0" i="0">
                <a:solidFill>
                  <a:srgbClr val="1E1E1E"/>
                </a:solidFill>
                <a:effectLst/>
                <a:latin typeface="Roboto" panose="02000000000000000000" pitchFamily="2" charset="0"/>
              </a:rPr>
              <a:t>Use this naming convention for rooms you’re reusing: Add the month and day after the room name. If necessary, add the time, too. Use letters and numbers only. For example, create rooms called “Cafeteria Mar 6 AM” and “Cafeteria Mar 6 PM” if you’re using the cafeteria to test one group in the morning and another group in the afternoon.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B050"/>
                </a:solidFill>
              </a:rPr>
              <a:t>Assigning proctors to multiple rooms will not be supported in Spring ‘24.   If a proctor is being used for multiple days of testing, they will need to be deleted from the room and added to the next day’s room after testing is complete.   Or they can remain unassigned and the proctor can pick the correct room from the list.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B050"/>
              </a:solidFill>
            </a:endParaRPr>
          </a:p>
        </p:txBody>
      </p:sp>
      <p:sp>
        <p:nvSpPr>
          <p:cNvPr id="4" name="Slide Number Placeholder 3">
            <a:extLst>
              <a:ext uri="{FF2B5EF4-FFF2-40B4-BE49-F238E27FC236}">
                <a16:creationId xmlns:a16="http://schemas.microsoft.com/office/drawing/2014/main" id="{BD3C76F8-1BEF-76F1-F3DF-EFBF3F772E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801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7E079-F86F-60EC-BC49-131789D6A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94B9D-9CDD-0891-731D-88AA3E428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BCCE3D-26F3-3952-5830-BBFFAE8B92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Coordinators will set up each of their testing rooms from the All Rooms tab.  They can also see all rooms that have been set up in Test Day Toolkit, whether or not a proctor has been assigned, the capacity of each testing room and how many students have been pre-rostered to that room if the coordinator opts to preassign students to rooms in Test Day Toolkit.  </a:t>
            </a:r>
          </a:p>
          <a:p>
            <a:endParaRPr lang="en-US"/>
          </a:p>
          <a:p>
            <a:r>
              <a:rPr lang="en-US"/>
              <a:t>These are more like testing sessions, so coordinators will need to set up  more than 1 room even if they plan to use the same physical space over multiple days of testing.  This will allow us to be able to easily identify who was impacted by an IR.  </a:t>
            </a:r>
          </a:p>
          <a:p>
            <a:endParaRPr lang="en-US"/>
          </a:p>
          <a:p>
            <a:pPr algn="l">
              <a:buFont typeface="Arial" panose="020B0604020202020204" pitchFamily="34" charset="0"/>
              <a:buChar char="•"/>
            </a:pPr>
            <a:r>
              <a:rPr lang="en-US" b="0" i="0">
                <a:solidFill>
                  <a:srgbClr val="1E1E1E"/>
                </a:solidFill>
                <a:effectLst/>
                <a:latin typeface="Roboto" panose="02000000000000000000" pitchFamily="2" charset="0"/>
              </a:rPr>
              <a:t>If you’re testing in the same room multiple times, you must add a room in Test Day Toolkit for each session to create unique student rosters.</a:t>
            </a:r>
          </a:p>
          <a:p>
            <a:pPr algn="l">
              <a:buFont typeface="Arial" panose="020B0604020202020204" pitchFamily="34" charset="0"/>
              <a:buChar char="•"/>
            </a:pPr>
            <a:r>
              <a:rPr lang="en-US" b="0" i="0">
                <a:solidFill>
                  <a:srgbClr val="1E1E1E"/>
                </a:solidFill>
                <a:effectLst/>
                <a:latin typeface="Roboto" panose="02000000000000000000" pitchFamily="2" charset="0"/>
              </a:rPr>
              <a:t>Use this naming convention for rooms you’re reusing: Add the month and day after the room name. If necessary, add the time, too. Use letters and numbers only. For example, create rooms called “Cafeteria Mar 6 AM” and “Cafeteria Mar 6 PM” if you’re using the cafeteria to test one group in the morning and another group in the afternoon.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B050"/>
                </a:solidFill>
              </a:rPr>
              <a:t>Assigning proctors to multiple rooms will not be supported in Spring ‘24.   If a proctor is being used for multiple days of testing, they will need to be deleted from the room and added to the next day’s room after testing is complete.   Or they can remain unassigned and the proctor can pick the correct room from the list.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B050"/>
              </a:solidFill>
            </a:endParaRPr>
          </a:p>
        </p:txBody>
      </p:sp>
      <p:sp>
        <p:nvSpPr>
          <p:cNvPr id="4" name="Slide Number Placeholder 3">
            <a:extLst>
              <a:ext uri="{FF2B5EF4-FFF2-40B4-BE49-F238E27FC236}">
                <a16:creationId xmlns:a16="http://schemas.microsoft.com/office/drawing/2014/main" id="{BD3C76F8-1BEF-76F1-F3DF-EFBF3F772E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6103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7E079-F86F-60EC-BC49-131789D6A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94B9D-9CDD-0891-731D-88AA3E428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BCCE3D-26F3-3952-5830-BBFFAE8B92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Coordinators will set up each of their testing rooms from the All Rooms tab.  They can also see all rooms that have been set up in Test Day Toolkit, whether or not a proctor has been assigned, the capacity of each testing room and how many students have been pre-rostered to that room if the coordinator opts to preassign students to rooms in Test Day Toolkit.  </a:t>
            </a:r>
          </a:p>
          <a:p>
            <a:endParaRPr lang="en-US"/>
          </a:p>
          <a:p>
            <a:r>
              <a:rPr lang="en-US"/>
              <a:t>These are more like testing sessions, so coordinators will need to set up  more than 1 room even if they plan to use the same physical space over multiple days of testing.  This will allow us to be able to easily identify who was impacted by an IR.  </a:t>
            </a:r>
          </a:p>
          <a:p>
            <a:endParaRPr lang="en-US"/>
          </a:p>
          <a:p>
            <a:pPr algn="l">
              <a:buFont typeface="Arial" panose="020B0604020202020204" pitchFamily="34" charset="0"/>
              <a:buChar char="•"/>
            </a:pPr>
            <a:r>
              <a:rPr lang="en-US" b="0" i="0">
                <a:solidFill>
                  <a:srgbClr val="1E1E1E"/>
                </a:solidFill>
                <a:effectLst/>
                <a:latin typeface="Roboto" panose="02000000000000000000" pitchFamily="2" charset="0"/>
              </a:rPr>
              <a:t>If you’re testing in the same room multiple times, you must add a room in Test Day Toolkit for each session to create unique student rosters.</a:t>
            </a:r>
          </a:p>
          <a:p>
            <a:pPr algn="l">
              <a:buFont typeface="Arial" panose="020B0604020202020204" pitchFamily="34" charset="0"/>
              <a:buChar char="•"/>
            </a:pPr>
            <a:r>
              <a:rPr lang="en-US" b="0" i="0">
                <a:solidFill>
                  <a:srgbClr val="1E1E1E"/>
                </a:solidFill>
                <a:effectLst/>
                <a:latin typeface="Roboto" panose="02000000000000000000" pitchFamily="2" charset="0"/>
              </a:rPr>
              <a:t>Use this naming convention for rooms you’re reusing: Add the month and day after the room name. If necessary, add the time, too. Use letters and numbers only. For example, create rooms called “Cafeteria Mar 6 AM” and “Cafeteria Mar 6 PM” if you’re using the cafeteria to test one group in the morning and another group in the afternoon.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B050"/>
                </a:solidFill>
              </a:rPr>
              <a:t>Assigning proctors to multiple rooms will not be supported in Spring ‘24.   If a proctor is being used for multiple days of testing, they will need to be deleted from the room and added to the next day’s room after testing is complete.   Or they can remain unassigned and the proctor can pick the correct room from the list.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B050"/>
              </a:solidFill>
            </a:endParaRPr>
          </a:p>
        </p:txBody>
      </p:sp>
      <p:sp>
        <p:nvSpPr>
          <p:cNvPr id="4" name="Slide Number Placeholder 3">
            <a:extLst>
              <a:ext uri="{FF2B5EF4-FFF2-40B4-BE49-F238E27FC236}">
                <a16:creationId xmlns:a16="http://schemas.microsoft.com/office/drawing/2014/main" id="{BD3C76F8-1BEF-76F1-F3DF-EFBF3F772E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2232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7E079-F86F-60EC-BC49-131789D6A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94B9D-9CDD-0891-731D-88AA3E428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BCCE3D-26F3-3952-5830-BBFFAE8B92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Coordinators will set up each of their testing rooms from the All Rooms tab.  They can also see all rooms that have been set up in Test Day Toolkit, whether or not a proctor has been assigned, the capacity of each testing room and how many students have been pre-rostered to that room if the coordinator opts to preassign students to rooms in Test Day Toolkit.  </a:t>
            </a:r>
          </a:p>
          <a:p>
            <a:endParaRPr lang="en-US"/>
          </a:p>
          <a:p>
            <a:r>
              <a:rPr lang="en-US"/>
              <a:t>These are more like testing sessions, so coordinators will need to set up  more than 1 room even if they plan to use the same physical space over multiple days of testing.  This will allow us to be able to easily identify who was impacted by an IR.  </a:t>
            </a:r>
          </a:p>
          <a:p>
            <a:endParaRPr lang="en-US"/>
          </a:p>
          <a:p>
            <a:pPr algn="l">
              <a:buFont typeface="Arial" panose="020B0604020202020204" pitchFamily="34" charset="0"/>
              <a:buChar char="•"/>
            </a:pPr>
            <a:r>
              <a:rPr lang="en-US" b="0" i="0">
                <a:solidFill>
                  <a:srgbClr val="1E1E1E"/>
                </a:solidFill>
                <a:effectLst/>
                <a:latin typeface="Roboto" panose="02000000000000000000" pitchFamily="2" charset="0"/>
              </a:rPr>
              <a:t>If you’re testing in the same room multiple times, you must add a room in Test Day Toolkit for each session to create unique student rosters.</a:t>
            </a:r>
          </a:p>
          <a:p>
            <a:pPr algn="l">
              <a:buFont typeface="Arial" panose="020B0604020202020204" pitchFamily="34" charset="0"/>
              <a:buChar char="•"/>
            </a:pPr>
            <a:r>
              <a:rPr lang="en-US" b="0" i="0">
                <a:solidFill>
                  <a:srgbClr val="1E1E1E"/>
                </a:solidFill>
                <a:effectLst/>
                <a:latin typeface="Roboto" panose="02000000000000000000" pitchFamily="2" charset="0"/>
              </a:rPr>
              <a:t>Use this naming convention for rooms you’re reusing: Add the month and day after the room name. If necessary, add the time, too. Use letters and numbers only. For example, create rooms called “Cafeteria Mar 6 AM” and “Cafeteria Mar 6 PM” if you’re using the cafeteria to test one group in the morning and another group in the afternoon.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B050"/>
                </a:solidFill>
              </a:rPr>
              <a:t>Assigning proctors to multiple rooms will not be supported in Spring ‘24.   If a proctor is being used for multiple days of testing, they will need to be deleted from the room and added to the next day’s room after testing is complete.   Or they can remain unassigned and the proctor can pick the correct room from the list.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B050"/>
              </a:solidFill>
            </a:endParaRPr>
          </a:p>
        </p:txBody>
      </p:sp>
      <p:sp>
        <p:nvSpPr>
          <p:cNvPr id="4" name="Slide Number Placeholder 3">
            <a:extLst>
              <a:ext uri="{FF2B5EF4-FFF2-40B4-BE49-F238E27FC236}">
                <a16:creationId xmlns:a16="http://schemas.microsoft.com/office/drawing/2014/main" id="{BD3C76F8-1BEF-76F1-F3DF-EFBF3F772E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06180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7E079-F86F-60EC-BC49-131789D6A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94B9D-9CDD-0891-731D-88AA3E428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BCCE3D-26F3-3952-5830-BBFFAE8B92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Coordinators will set up each of their testing rooms from the All Rooms tab.  They can also see all rooms that have been set up in Test Day Toolkit, whether or not a proctor has been assigned, the capacity of each testing room and how many students have been pre-rostered to that room if the coordinator opts to preassign students to rooms in Test Day Toolkit.  </a:t>
            </a:r>
          </a:p>
          <a:p>
            <a:endParaRPr lang="en-US"/>
          </a:p>
          <a:p>
            <a:r>
              <a:rPr lang="en-US"/>
              <a:t>These are more like testing sessions, so coordinators will need to set up  more than 1 room even if they plan to use the same physical space over multiple days of testing.  This will allow us to be able to easily identify who was impacted by an IR.  </a:t>
            </a:r>
          </a:p>
          <a:p>
            <a:endParaRPr lang="en-US"/>
          </a:p>
          <a:p>
            <a:pPr algn="l">
              <a:buFont typeface="Arial" panose="020B0604020202020204" pitchFamily="34" charset="0"/>
              <a:buChar char="•"/>
            </a:pPr>
            <a:r>
              <a:rPr lang="en-US" b="0" i="0">
                <a:solidFill>
                  <a:srgbClr val="1E1E1E"/>
                </a:solidFill>
                <a:effectLst/>
                <a:latin typeface="Roboto" panose="02000000000000000000" pitchFamily="2" charset="0"/>
              </a:rPr>
              <a:t>If you’re testing in the same room multiple times, you must add a room in Test Day Toolkit for each session to create unique student rosters.</a:t>
            </a:r>
          </a:p>
          <a:p>
            <a:pPr algn="l">
              <a:buFont typeface="Arial" panose="020B0604020202020204" pitchFamily="34" charset="0"/>
              <a:buChar char="•"/>
            </a:pPr>
            <a:r>
              <a:rPr lang="en-US" b="0" i="0">
                <a:solidFill>
                  <a:srgbClr val="1E1E1E"/>
                </a:solidFill>
                <a:effectLst/>
                <a:latin typeface="Roboto" panose="02000000000000000000" pitchFamily="2" charset="0"/>
              </a:rPr>
              <a:t>Use this naming convention for rooms you’re reusing: Add the month and day after the room name. If necessary, add the time, too. Use letters and numbers only. For example, create rooms called “Cafeteria Mar 6 AM” and “Cafeteria Mar 6 PM” if you’re using the cafeteria to test one group in the morning and another group in the afternoon.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B050"/>
                </a:solidFill>
              </a:rPr>
              <a:t>Assigning proctors to multiple rooms will not be supported in Spring ‘24.   If a proctor is being used for multiple days of testing, they will need to be deleted from the room and added to the next day’s room after testing is complete.   Or they can remain unassigned and the proctor can pick the correct room from the list.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B050"/>
              </a:solidFill>
            </a:endParaRPr>
          </a:p>
        </p:txBody>
      </p:sp>
      <p:sp>
        <p:nvSpPr>
          <p:cNvPr id="4" name="Slide Number Placeholder 3">
            <a:extLst>
              <a:ext uri="{FF2B5EF4-FFF2-40B4-BE49-F238E27FC236}">
                <a16:creationId xmlns:a16="http://schemas.microsoft.com/office/drawing/2014/main" id="{BD3C76F8-1BEF-76F1-F3DF-EFBF3F772E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8386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7E079-F86F-60EC-BC49-131789D6A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94B9D-9CDD-0891-731D-88AA3E428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BCCE3D-26F3-3952-5830-BBFFAE8B92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Coordinators will set up each of their testing rooms from the All Rooms tab.  They can also see all rooms that have been set up in Test Day Toolkit, whether or not a proctor has been assigned, the capacity of each testing room and how many students have been pre-rostered to that room if the coordinator opts to preassign students to rooms in Test Day Toolkit.  </a:t>
            </a:r>
          </a:p>
          <a:p>
            <a:endParaRPr lang="en-US"/>
          </a:p>
          <a:p>
            <a:r>
              <a:rPr lang="en-US"/>
              <a:t>These are more like testing sessions, so coordinators will need to set up  more than 1 room even if they plan to use the same physical space over multiple days of testing.  This will allow us to be able to easily identify who was impacted by an IR.  </a:t>
            </a:r>
          </a:p>
          <a:p>
            <a:endParaRPr lang="en-US"/>
          </a:p>
          <a:p>
            <a:pPr algn="l">
              <a:buFont typeface="Arial" panose="020B0604020202020204" pitchFamily="34" charset="0"/>
              <a:buChar char="•"/>
            </a:pPr>
            <a:r>
              <a:rPr lang="en-US" b="0" i="0">
                <a:solidFill>
                  <a:srgbClr val="1E1E1E"/>
                </a:solidFill>
                <a:effectLst/>
                <a:latin typeface="Roboto" panose="02000000000000000000" pitchFamily="2" charset="0"/>
              </a:rPr>
              <a:t>If you’re testing in the same room multiple times, you must add a room in Test Day Toolkit for each session to create unique student rosters.</a:t>
            </a:r>
          </a:p>
          <a:p>
            <a:pPr algn="l">
              <a:buFont typeface="Arial" panose="020B0604020202020204" pitchFamily="34" charset="0"/>
              <a:buChar char="•"/>
            </a:pPr>
            <a:r>
              <a:rPr lang="en-US" b="0" i="0">
                <a:solidFill>
                  <a:srgbClr val="1E1E1E"/>
                </a:solidFill>
                <a:effectLst/>
                <a:latin typeface="Roboto" panose="02000000000000000000" pitchFamily="2" charset="0"/>
              </a:rPr>
              <a:t>Use this naming convention for rooms you’re reusing: Add the month and day after the room name. If necessary, add the time, too. Use letters and numbers only. For example, create rooms called “Cafeteria Mar 6 AM” and “Cafeteria Mar 6 PM” if you’re using the cafeteria to test one group in the morning and another group in the afternoon.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B050"/>
                </a:solidFill>
              </a:rPr>
              <a:t>Assigning proctors to multiple rooms will not be supported in Spring ‘24.   If a proctor is being used for multiple days of testing, they will need to be deleted from the room and added to the next day’s room after testing is complete.   Or they can remain unassigned and the proctor can pick the correct room from the list.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B050"/>
              </a:solidFill>
            </a:endParaRPr>
          </a:p>
        </p:txBody>
      </p:sp>
      <p:sp>
        <p:nvSpPr>
          <p:cNvPr id="4" name="Slide Number Placeholder 3">
            <a:extLst>
              <a:ext uri="{FF2B5EF4-FFF2-40B4-BE49-F238E27FC236}">
                <a16:creationId xmlns:a16="http://schemas.microsoft.com/office/drawing/2014/main" id="{BD3C76F8-1BEF-76F1-F3DF-EFBF3F772E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6576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7E079-F86F-60EC-BC49-131789D6A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94B9D-9CDD-0891-731D-88AA3E428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BCCE3D-26F3-3952-5830-BBFFAE8B92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Coordinators will set up each of their testing rooms from the All Rooms tab.  They can also see all rooms that have been set up in Test Day Toolkit, whether or not a proctor has been assigned, the capacity of each testing room and how many students have been pre-rostered to that room if the coordinator opts to preassign students to rooms in Test Day Toolkit.  </a:t>
            </a:r>
          </a:p>
          <a:p>
            <a:endParaRPr lang="en-US"/>
          </a:p>
          <a:p>
            <a:r>
              <a:rPr lang="en-US"/>
              <a:t>These are more like testing sessions, so coordinators will need to set up  more than 1 room even if they plan to use the same physical space over multiple days of testing.  This will allow us to be able to easily identify who was impacted by an IR.  </a:t>
            </a:r>
          </a:p>
          <a:p>
            <a:endParaRPr lang="en-US"/>
          </a:p>
          <a:p>
            <a:pPr algn="l">
              <a:buFont typeface="Arial" panose="020B0604020202020204" pitchFamily="34" charset="0"/>
              <a:buChar char="•"/>
            </a:pPr>
            <a:r>
              <a:rPr lang="en-US" b="0" i="0">
                <a:solidFill>
                  <a:srgbClr val="1E1E1E"/>
                </a:solidFill>
                <a:effectLst/>
                <a:latin typeface="Roboto" panose="02000000000000000000" pitchFamily="2" charset="0"/>
              </a:rPr>
              <a:t>If you’re testing in the same room multiple times, you must add a room in Test Day Toolkit for each session to create unique student rosters.</a:t>
            </a:r>
          </a:p>
          <a:p>
            <a:pPr algn="l">
              <a:buFont typeface="Arial" panose="020B0604020202020204" pitchFamily="34" charset="0"/>
              <a:buChar char="•"/>
            </a:pPr>
            <a:r>
              <a:rPr lang="en-US" b="0" i="0">
                <a:solidFill>
                  <a:srgbClr val="1E1E1E"/>
                </a:solidFill>
                <a:effectLst/>
                <a:latin typeface="Roboto" panose="02000000000000000000" pitchFamily="2" charset="0"/>
              </a:rPr>
              <a:t>Use this naming convention for rooms you’re reusing: Add the month and day after the room name. If necessary, add the time, too. Use letters and numbers only. For example, create rooms called “Cafeteria Mar 6 AM” and “Cafeteria Mar 6 PM” if you’re using the cafeteria to test one group in the morning and another group in the afternoon.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B050"/>
                </a:solidFill>
              </a:rPr>
              <a:t>Assigning proctors to multiple rooms will not be supported in Spring ‘24.   If a proctor is being used for multiple days of testing, they will need to be deleted from the room and added to the next day’s room after testing is complete.   Or they can remain unassigned and the proctor can pick the correct room from the list.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B050"/>
              </a:solidFill>
            </a:endParaRPr>
          </a:p>
        </p:txBody>
      </p:sp>
      <p:sp>
        <p:nvSpPr>
          <p:cNvPr id="4" name="Slide Number Placeholder 3">
            <a:extLst>
              <a:ext uri="{FF2B5EF4-FFF2-40B4-BE49-F238E27FC236}">
                <a16:creationId xmlns:a16="http://schemas.microsoft.com/office/drawing/2014/main" id="{BD3C76F8-1BEF-76F1-F3DF-EFBF3F772E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1969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A886B7AF-1D60-6E5C-84F1-55BB83525728}"/>
            </a:ext>
          </a:extLst>
        </p:cNvPr>
        <p:cNvGrpSpPr/>
        <p:nvPr/>
      </p:nvGrpSpPr>
      <p:grpSpPr>
        <a:xfrm>
          <a:off x="0" y="0"/>
          <a:ext cx="0" cy="0"/>
          <a:chOff x="0" y="0"/>
          <a:chExt cx="0" cy="0"/>
        </a:xfrm>
      </p:grpSpPr>
      <p:sp>
        <p:nvSpPr>
          <p:cNvPr id="170" name="Google Shape;170;g106ef7b80bf_1_0:notes">
            <a:extLst>
              <a:ext uri="{FF2B5EF4-FFF2-40B4-BE49-F238E27FC236}">
                <a16:creationId xmlns:a16="http://schemas.microsoft.com/office/drawing/2014/main" id="{D336142F-CC70-70D6-8AD6-54677783A9D5}"/>
              </a:ext>
            </a:extLst>
          </p:cNvPr>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a:lnSpc>
                <a:spcPct val="115000"/>
              </a:lnSpc>
            </a:pPr>
            <a:r>
              <a:rPr lang="en-US"/>
              <a:t>Our custom-built digital test application includes many test tools that are designed to improve the test experience for students</a:t>
            </a:r>
            <a:r>
              <a:rPr lang="en-US">
                <a:latin typeface="Roboto"/>
                <a:ea typeface="Roboto"/>
                <a:cs typeface="Roboto"/>
                <a:sym typeface="Roboto"/>
              </a:rPr>
              <a:t>, including:</a:t>
            </a:r>
            <a:br>
              <a:rPr lang="en-US">
                <a:latin typeface="Roboto"/>
                <a:ea typeface="Roboto"/>
                <a:cs typeface="Roboto"/>
              </a:rPr>
            </a:br>
            <a:endParaRPr lang="en-US">
              <a:latin typeface="Roboto"/>
              <a:ea typeface="Roboto"/>
              <a:cs typeface="Roboto"/>
              <a:sym typeface="Roboto"/>
            </a:endParaRPr>
          </a:p>
          <a:p>
            <a:pPr marL="441960" indent="-325120">
              <a:lnSpc>
                <a:spcPct val="115000"/>
              </a:lnSpc>
              <a:buSzPts val="1700"/>
              <a:buFont typeface="Roboto"/>
              <a:buChar char="●"/>
            </a:pPr>
            <a:r>
              <a:rPr lang="en-US">
                <a:latin typeface="Roboto"/>
                <a:ea typeface="Roboto"/>
                <a:cs typeface="Roboto"/>
                <a:sym typeface="Roboto"/>
              </a:rPr>
              <a:t>A testing timer</a:t>
            </a:r>
            <a:endParaRPr lang="en-US">
              <a:latin typeface="Roboto"/>
              <a:ea typeface="Roboto"/>
              <a:cs typeface="Roboto"/>
            </a:endParaRPr>
          </a:p>
          <a:p>
            <a:pPr marL="441960" indent="-325120">
              <a:lnSpc>
                <a:spcPct val="115000"/>
              </a:lnSpc>
              <a:buSzPts val="1700"/>
              <a:buFont typeface="Roboto"/>
              <a:buChar char="●"/>
            </a:pPr>
            <a:r>
              <a:rPr lang="en-US">
                <a:latin typeface="Roboto"/>
                <a:ea typeface="Roboto"/>
                <a:cs typeface="Roboto"/>
                <a:sym typeface="Roboto"/>
              </a:rPr>
              <a:t>A built-in Graphing calculator</a:t>
            </a:r>
            <a:endParaRPr lang="en-US">
              <a:latin typeface="Roboto"/>
              <a:ea typeface="Roboto"/>
              <a:cs typeface="Roboto"/>
            </a:endParaRPr>
          </a:p>
          <a:p>
            <a:pPr marL="441960" indent="-325120">
              <a:lnSpc>
                <a:spcPct val="115000"/>
              </a:lnSpc>
              <a:buSzPts val="1700"/>
              <a:buFont typeface="Roboto,Sans-Serif"/>
              <a:buChar char="●"/>
            </a:pPr>
            <a:r>
              <a:rPr lang="en-US">
                <a:sym typeface="Roboto"/>
              </a:rPr>
              <a:t>The ability to flag questions they want to come back to</a:t>
            </a:r>
            <a:endParaRPr lang="en-US">
              <a:latin typeface="Roboto"/>
              <a:ea typeface="Roboto"/>
              <a:sym typeface="Roboto"/>
            </a:endParaRPr>
          </a:p>
          <a:p>
            <a:pPr marL="441960" indent="-325120">
              <a:lnSpc>
                <a:spcPct val="114999"/>
              </a:lnSpc>
              <a:buSzPts val="1700"/>
              <a:buFont typeface="Roboto,Sans-Serif"/>
              <a:buChar char="●"/>
            </a:pPr>
            <a:r>
              <a:rPr lang="en-US">
                <a:sym typeface="Roboto"/>
              </a:rPr>
              <a:t>A simple navigator to jump to any question </a:t>
            </a:r>
            <a:endParaRPr lang="en-US">
              <a:latin typeface="Roboto"/>
              <a:ea typeface="Roboto"/>
            </a:endParaRPr>
          </a:p>
          <a:p>
            <a:pPr marL="441960" indent="-325120">
              <a:lnSpc>
                <a:spcPct val="114999"/>
              </a:lnSpc>
              <a:buSzPts val="1700"/>
              <a:buFont typeface="Roboto,Sans-Serif"/>
              <a:buChar char="●"/>
            </a:pPr>
            <a:r>
              <a:rPr lang="en-US">
                <a:latin typeface="Roboto"/>
                <a:ea typeface="Roboto"/>
                <a:cs typeface="Roboto"/>
                <a:sym typeface="Roboto"/>
              </a:rPr>
              <a:t>A reference sheet of math formulas</a:t>
            </a:r>
            <a:endParaRPr lang="en-US">
              <a:latin typeface="Roboto"/>
              <a:ea typeface="Roboto"/>
              <a:cs typeface="Roboto"/>
            </a:endParaRPr>
          </a:p>
          <a:p>
            <a:pPr marL="441960" indent="-325120">
              <a:lnSpc>
                <a:spcPct val="114999"/>
              </a:lnSpc>
              <a:buSzPts val="1700"/>
              <a:buFont typeface="Roboto,Sans-Serif"/>
              <a:buChar char="●"/>
            </a:pPr>
            <a:r>
              <a:rPr lang="en-US">
                <a:latin typeface="Roboto"/>
                <a:ea typeface="Roboto"/>
                <a:cs typeface="Roboto"/>
              </a:rPr>
              <a:t>Annotation via highlighter or note-writing</a:t>
            </a:r>
            <a:endParaRPr lang="en-US">
              <a:latin typeface="Roboto"/>
              <a:ea typeface="Roboto"/>
              <a:cs typeface="Roboto"/>
              <a:sym typeface="Roboto"/>
            </a:endParaRPr>
          </a:p>
          <a:p>
            <a:pPr marL="441960" indent="-325120">
              <a:lnSpc>
                <a:spcPct val="115000"/>
              </a:lnSpc>
              <a:buSzPts val="1700"/>
              <a:buFont typeface="Roboto"/>
              <a:buChar char="●"/>
            </a:pPr>
            <a:r>
              <a:rPr lang="en-US">
                <a:latin typeface="Roboto"/>
                <a:ea typeface="Roboto"/>
                <a:cs typeface="Roboto"/>
                <a:sym typeface="Roboto"/>
              </a:rPr>
              <a:t>And Help and instructional screens</a:t>
            </a:r>
            <a:endParaRPr lang="en-US">
              <a:latin typeface="Roboto"/>
              <a:ea typeface="Roboto"/>
              <a:cs typeface="Roboto"/>
            </a:endParaRPr>
          </a:p>
          <a:p>
            <a:endParaRPr lang="en-US"/>
          </a:p>
          <a:p>
            <a:r>
              <a:rPr lang="en-US"/>
              <a:t>In addition, the </a:t>
            </a:r>
            <a:r>
              <a:rPr lang="en-US" b="1"/>
              <a:t>app works with screen readers, and assistive technology</a:t>
            </a:r>
            <a:r>
              <a:rPr lang="en-US"/>
              <a:t>. And there is a </a:t>
            </a:r>
            <a:r>
              <a:rPr lang="en-US" b="1"/>
              <a:t>full list of keyboard shortcuts available for all users </a:t>
            </a:r>
            <a:r>
              <a:rPr lang="en-US"/>
              <a:t>that will be especially helpful for users who navigate using a keyboard.</a:t>
            </a:r>
            <a:endParaRPr lang="en-US">
              <a:cs typeface="Calibri"/>
            </a:endParaRPr>
          </a:p>
          <a:p>
            <a:endParaRPr lang="en-US"/>
          </a:p>
          <a:p>
            <a:r>
              <a:rPr lang="en-US"/>
              <a:t>Bluebook includes a mark for review function, so students can flag any questions they want to come back to later. </a:t>
            </a:r>
          </a:p>
          <a:p>
            <a:endParaRPr lang="en-US">
              <a:cs typeface="Calibri" panose="020F0502020204030204"/>
            </a:endParaRPr>
          </a:p>
          <a:p>
            <a:r>
              <a:rPr lang="en-US"/>
              <a:t>A test timer is included at the top of the screen that shows how much time is left. </a:t>
            </a:r>
          </a:p>
        </p:txBody>
      </p:sp>
      <p:sp>
        <p:nvSpPr>
          <p:cNvPr id="171" name="Google Shape;171;g106ef7b80bf_1_0:notes">
            <a:extLst>
              <a:ext uri="{FF2B5EF4-FFF2-40B4-BE49-F238E27FC236}">
                <a16:creationId xmlns:a16="http://schemas.microsoft.com/office/drawing/2014/main" id="{8B2F24A0-F063-3D5D-AA1B-39CB30BD1F00}"/>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76840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111CBBA8-9C41-E359-CB70-5B3985D44436}"/>
            </a:ext>
          </a:extLst>
        </p:cNvPr>
        <p:cNvGrpSpPr/>
        <p:nvPr/>
      </p:nvGrpSpPr>
      <p:grpSpPr>
        <a:xfrm>
          <a:off x="0" y="0"/>
          <a:ext cx="0" cy="0"/>
          <a:chOff x="0" y="0"/>
          <a:chExt cx="0" cy="0"/>
        </a:xfrm>
      </p:grpSpPr>
      <p:sp>
        <p:nvSpPr>
          <p:cNvPr id="170" name="Google Shape;170;g106ef7b80bf_1_0:notes">
            <a:extLst>
              <a:ext uri="{FF2B5EF4-FFF2-40B4-BE49-F238E27FC236}">
                <a16:creationId xmlns:a16="http://schemas.microsoft.com/office/drawing/2014/main" id="{88B6831B-1607-8A2B-6FA6-C76B30D736E3}"/>
              </a:ext>
            </a:extLst>
          </p:cNvPr>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a:lnSpc>
                <a:spcPct val="115000"/>
              </a:lnSpc>
            </a:pPr>
            <a:r>
              <a:rPr lang="en-US"/>
              <a:t>Our custom-built digital test application includes many test tools that are designed to improve the test experience for students</a:t>
            </a:r>
            <a:r>
              <a:rPr lang="en-US">
                <a:latin typeface="Roboto"/>
                <a:ea typeface="Roboto"/>
                <a:cs typeface="Roboto"/>
                <a:sym typeface="Roboto"/>
              </a:rPr>
              <a:t>, including:</a:t>
            </a:r>
            <a:br>
              <a:rPr lang="en-US">
                <a:latin typeface="Roboto"/>
                <a:ea typeface="Roboto"/>
                <a:cs typeface="Roboto"/>
              </a:rPr>
            </a:br>
            <a:endParaRPr lang="en-US">
              <a:latin typeface="Roboto"/>
              <a:ea typeface="Roboto"/>
              <a:cs typeface="Roboto"/>
              <a:sym typeface="Roboto"/>
            </a:endParaRPr>
          </a:p>
          <a:p>
            <a:pPr marL="441960" indent="-325120">
              <a:lnSpc>
                <a:spcPct val="115000"/>
              </a:lnSpc>
              <a:buSzPts val="1700"/>
              <a:buFont typeface="Roboto"/>
              <a:buChar char="●"/>
            </a:pPr>
            <a:r>
              <a:rPr lang="en-US">
                <a:latin typeface="Roboto"/>
                <a:ea typeface="Roboto"/>
                <a:cs typeface="Roboto"/>
                <a:sym typeface="Roboto"/>
              </a:rPr>
              <a:t>A testing timer</a:t>
            </a:r>
            <a:endParaRPr lang="en-US">
              <a:latin typeface="Roboto"/>
              <a:ea typeface="Roboto"/>
              <a:cs typeface="Roboto"/>
            </a:endParaRPr>
          </a:p>
          <a:p>
            <a:pPr marL="441960" indent="-325120">
              <a:lnSpc>
                <a:spcPct val="115000"/>
              </a:lnSpc>
              <a:buSzPts val="1700"/>
              <a:buFont typeface="Roboto"/>
              <a:buChar char="●"/>
            </a:pPr>
            <a:r>
              <a:rPr lang="en-US">
                <a:latin typeface="Roboto"/>
                <a:ea typeface="Roboto"/>
                <a:cs typeface="Roboto"/>
                <a:sym typeface="Roboto"/>
              </a:rPr>
              <a:t>A built-in Graphing calculator</a:t>
            </a:r>
            <a:endParaRPr lang="en-US">
              <a:latin typeface="Roboto"/>
              <a:ea typeface="Roboto"/>
              <a:cs typeface="Roboto"/>
            </a:endParaRPr>
          </a:p>
          <a:p>
            <a:pPr marL="441960" indent="-325120">
              <a:lnSpc>
                <a:spcPct val="115000"/>
              </a:lnSpc>
              <a:buSzPts val="1700"/>
              <a:buFont typeface="Roboto,Sans-Serif"/>
              <a:buChar char="●"/>
            </a:pPr>
            <a:r>
              <a:rPr lang="en-US">
                <a:sym typeface="Roboto"/>
              </a:rPr>
              <a:t>The ability to flag questions they want to come back to</a:t>
            </a:r>
            <a:endParaRPr lang="en-US">
              <a:latin typeface="Roboto"/>
              <a:ea typeface="Roboto"/>
              <a:sym typeface="Roboto"/>
            </a:endParaRPr>
          </a:p>
          <a:p>
            <a:pPr marL="441960" indent="-325120">
              <a:lnSpc>
                <a:spcPct val="114999"/>
              </a:lnSpc>
              <a:buSzPts val="1700"/>
              <a:buFont typeface="Roboto,Sans-Serif"/>
              <a:buChar char="●"/>
            </a:pPr>
            <a:r>
              <a:rPr lang="en-US">
                <a:sym typeface="Roboto"/>
              </a:rPr>
              <a:t>A simple navigator to jump to any question </a:t>
            </a:r>
            <a:endParaRPr lang="en-US">
              <a:latin typeface="Roboto"/>
              <a:ea typeface="Roboto"/>
            </a:endParaRPr>
          </a:p>
          <a:p>
            <a:pPr marL="441960" indent="-325120">
              <a:lnSpc>
                <a:spcPct val="114999"/>
              </a:lnSpc>
              <a:buSzPts val="1700"/>
              <a:buFont typeface="Roboto,Sans-Serif"/>
              <a:buChar char="●"/>
            </a:pPr>
            <a:r>
              <a:rPr lang="en-US">
                <a:latin typeface="Roboto"/>
                <a:ea typeface="Roboto"/>
                <a:cs typeface="Roboto"/>
                <a:sym typeface="Roboto"/>
              </a:rPr>
              <a:t>A reference sheet of math formulas</a:t>
            </a:r>
            <a:endParaRPr lang="en-US">
              <a:latin typeface="Roboto"/>
              <a:ea typeface="Roboto"/>
              <a:cs typeface="Roboto"/>
            </a:endParaRPr>
          </a:p>
          <a:p>
            <a:pPr marL="441960" indent="-325120">
              <a:lnSpc>
                <a:spcPct val="114999"/>
              </a:lnSpc>
              <a:buSzPts val="1700"/>
              <a:buFont typeface="Roboto,Sans-Serif"/>
              <a:buChar char="●"/>
            </a:pPr>
            <a:r>
              <a:rPr lang="en-US">
                <a:latin typeface="Roboto"/>
                <a:ea typeface="Roboto"/>
                <a:cs typeface="Roboto"/>
              </a:rPr>
              <a:t>Annotation via highlighter or note-writing</a:t>
            </a:r>
            <a:endParaRPr lang="en-US">
              <a:latin typeface="Roboto"/>
              <a:ea typeface="Roboto"/>
              <a:cs typeface="Roboto"/>
              <a:sym typeface="Roboto"/>
            </a:endParaRPr>
          </a:p>
          <a:p>
            <a:pPr marL="441960" indent="-325120">
              <a:lnSpc>
                <a:spcPct val="115000"/>
              </a:lnSpc>
              <a:buSzPts val="1700"/>
              <a:buFont typeface="Roboto"/>
              <a:buChar char="●"/>
            </a:pPr>
            <a:r>
              <a:rPr lang="en-US">
                <a:latin typeface="Roboto"/>
                <a:ea typeface="Roboto"/>
                <a:cs typeface="Roboto"/>
                <a:sym typeface="Roboto"/>
              </a:rPr>
              <a:t>And Help and instructional screens</a:t>
            </a:r>
            <a:endParaRPr lang="en-US">
              <a:latin typeface="Roboto"/>
              <a:ea typeface="Roboto"/>
              <a:cs typeface="Roboto"/>
            </a:endParaRPr>
          </a:p>
          <a:p>
            <a:endParaRPr lang="en-US"/>
          </a:p>
          <a:p>
            <a:r>
              <a:rPr lang="en-US"/>
              <a:t>In addition, the </a:t>
            </a:r>
            <a:r>
              <a:rPr lang="en-US" b="1"/>
              <a:t>app works with screen readers, and assistive technology</a:t>
            </a:r>
            <a:r>
              <a:rPr lang="en-US"/>
              <a:t>. And there is a </a:t>
            </a:r>
            <a:r>
              <a:rPr lang="en-US" b="1"/>
              <a:t>full list of keyboard shortcuts available for all users </a:t>
            </a:r>
            <a:r>
              <a:rPr lang="en-US"/>
              <a:t>that will be especially helpful for users who navigate using a keyboard.</a:t>
            </a:r>
            <a:endParaRPr lang="en-US">
              <a:cs typeface="Calibri"/>
            </a:endParaRPr>
          </a:p>
          <a:p>
            <a:endParaRPr lang="en-US"/>
          </a:p>
          <a:p>
            <a:r>
              <a:rPr lang="en-US"/>
              <a:t>Bluebook includes a mark for review function, so students can flag any questions they want to come back to later. </a:t>
            </a:r>
          </a:p>
          <a:p>
            <a:endParaRPr lang="en-US">
              <a:cs typeface="Calibri" panose="020F0502020204030204"/>
            </a:endParaRPr>
          </a:p>
          <a:p>
            <a:r>
              <a:rPr lang="en-US"/>
              <a:t>A test timer is included at the top of the screen that shows how much time is left. </a:t>
            </a:r>
          </a:p>
        </p:txBody>
      </p:sp>
      <p:sp>
        <p:nvSpPr>
          <p:cNvPr id="171" name="Google Shape;171;g106ef7b80bf_1_0:notes">
            <a:extLst>
              <a:ext uri="{FF2B5EF4-FFF2-40B4-BE49-F238E27FC236}">
                <a16:creationId xmlns:a16="http://schemas.microsoft.com/office/drawing/2014/main" id="{AF6758A9-3A9F-6308-9BD2-E676831B04A1}"/>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89324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5190892B-320D-B066-5BEE-39DDC31A50BB}"/>
            </a:ext>
          </a:extLst>
        </p:cNvPr>
        <p:cNvGrpSpPr/>
        <p:nvPr/>
      </p:nvGrpSpPr>
      <p:grpSpPr>
        <a:xfrm>
          <a:off x="0" y="0"/>
          <a:ext cx="0" cy="0"/>
          <a:chOff x="0" y="0"/>
          <a:chExt cx="0" cy="0"/>
        </a:xfrm>
      </p:grpSpPr>
      <p:sp>
        <p:nvSpPr>
          <p:cNvPr id="170" name="Google Shape;170;g106ef7b80bf_1_0:notes">
            <a:extLst>
              <a:ext uri="{FF2B5EF4-FFF2-40B4-BE49-F238E27FC236}">
                <a16:creationId xmlns:a16="http://schemas.microsoft.com/office/drawing/2014/main" id="{0355B6D0-6D93-E051-4B22-C57D814B6166}"/>
              </a:ext>
            </a:extLst>
          </p:cNvPr>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a:lnSpc>
                <a:spcPct val="115000"/>
              </a:lnSpc>
            </a:pPr>
            <a:r>
              <a:rPr lang="en-US"/>
              <a:t>Our custom-built digital test application includes many test tools that are designed to improve the test experience for students</a:t>
            </a:r>
            <a:r>
              <a:rPr lang="en-US">
                <a:latin typeface="Roboto"/>
                <a:ea typeface="Roboto"/>
                <a:cs typeface="Roboto"/>
                <a:sym typeface="Roboto"/>
              </a:rPr>
              <a:t>, including:</a:t>
            </a:r>
            <a:br>
              <a:rPr lang="en-US">
                <a:latin typeface="Roboto"/>
                <a:ea typeface="Roboto"/>
                <a:cs typeface="Roboto"/>
              </a:rPr>
            </a:br>
            <a:endParaRPr lang="en-US">
              <a:latin typeface="Roboto"/>
              <a:ea typeface="Roboto"/>
              <a:cs typeface="Roboto"/>
              <a:sym typeface="Roboto"/>
            </a:endParaRPr>
          </a:p>
          <a:p>
            <a:pPr marL="441960" indent="-325120">
              <a:lnSpc>
                <a:spcPct val="115000"/>
              </a:lnSpc>
              <a:buSzPts val="1700"/>
              <a:buFont typeface="Roboto"/>
              <a:buChar char="●"/>
            </a:pPr>
            <a:r>
              <a:rPr lang="en-US">
                <a:latin typeface="Roboto"/>
                <a:ea typeface="Roboto"/>
                <a:cs typeface="Roboto"/>
                <a:sym typeface="Roboto"/>
              </a:rPr>
              <a:t>A testing timer</a:t>
            </a:r>
            <a:endParaRPr lang="en-US">
              <a:latin typeface="Roboto"/>
              <a:ea typeface="Roboto"/>
              <a:cs typeface="Roboto"/>
            </a:endParaRPr>
          </a:p>
          <a:p>
            <a:pPr marL="441960" indent="-325120">
              <a:lnSpc>
                <a:spcPct val="115000"/>
              </a:lnSpc>
              <a:buSzPts val="1700"/>
              <a:buFont typeface="Roboto"/>
              <a:buChar char="●"/>
            </a:pPr>
            <a:r>
              <a:rPr lang="en-US">
                <a:latin typeface="Roboto"/>
                <a:ea typeface="Roboto"/>
                <a:cs typeface="Roboto"/>
                <a:sym typeface="Roboto"/>
              </a:rPr>
              <a:t>A built-in Graphing calculator</a:t>
            </a:r>
            <a:endParaRPr lang="en-US">
              <a:latin typeface="Roboto"/>
              <a:ea typeface="Roboto"/>
              <a:cs typeface="Roboto"/>
            </a:endParaRPr>
          </a:p>
          <a:p>
            <a:pPr marL="441960" indent="-325120">
              <a:lnSpc>
                <a:spcPct val="115000"/>
              </a:lnSpc>
              <a:buSzPts val="1700"/>
              <a:buFont typeface="Roboto,Sans-Serif"/>
              <a:buChar char="●"/>
            </a:pPr>
            <a:r>
              <a:rPr lang="en-US">
                <a:sym typeface="Roboto"/>
              </a:rPr>
              <a:t>The ability to flag questions they want to come back to</a:t>
            </a:r>
            <a:endParaRPr lang="en-US">
              <a:latin typeface="Roboto"/>
              <a:ea typeface="Roboto"/>
              <a:sym typeface="Roboto"/>
            </a:endParaRPr>
          </a:p>
          <a:p>
            <a:pPr marL="441960" indent="-325120">
              <a:lnSpc>
                <a:spcPct val="114999"/>
              </a:lnSpc>
              <a:buSzPts val="1700"/>
              <a:buFont typeface="Roboto,Sans-Serif"/>
              <a:buChar char="●"/>
            </a:pPr>
            <a:r>
              <a:rPr lang="en-US">
                <a:sym typeface="Roboto"/>
              </a:rPr>
              <a:t>A simple navigator to jump to any question </a:t>
            </a:r>
            <a:endParaRPr lang="en-US">
              <a:latin typeface="Roboto"/>
              <a:ea typeface="Roboto"/>
            </a:endParaRPr>
          </a:p>
          <a:p>
            <a:pPr marL="441960" indent="-325120">
              <a:lnSpc>
                <a:spcPct val="114999"/>
              </a:lnSpc>
              <a:buSzPts val="1700"/>
              <a:buFont typeface="Roboto,Sans-Serif"/>
              <a:buChar char="●"/>
            </a:pPr>
            <a:r>
              <a:rPr lang="en-US">
                <a:latin typeface="Roboto"/>
                <a:ea typeface="Roboto"/>
                <a:cs typeface="Roboto"/>
                <a:sym typeface="Roboto"/>
              </a:rPr>
              <a:t>A reference sheet of math formulas</a:t>
            </a:r>
            <a:endParaRPr lang="en-US">
              <a:latin typeface="Roboto"/>
              <a:ea typeface="Roboto"/>
              <a:cs typeface="Roboto"/>
            </a:endParaRPr>
          </a:p>
          <a:p>
            <a:pPr marL="441960" indent="-325120">
              <a:lnSpc>
                <a:spcPct val="114999"/>
              </a:lnSpc>
              <a:buSzPts val="1700"/>
              <a:buFont typeface="Roboto,Sans-Serif"/>
              <a:buChar char="●"/>
            </a:pPr>
            <a:r>
              <a:rPr lang="en-US">
                <a:latin typeface="Roboto"/>
                <a:ea typeface="Roboto"/>
                <a:cs typeface="Roboto"/>
              </a:rPr>
              <a:t>Annotation via highlighter or note-writing</a:t>
            </a:r>
            <a:endParaRPr lang="en-US">
              <a:latin typeface="Roboto"/>
              <a:ea typeface="Roboto"/>
              <a:cs typeface="Roboto"/>
              <a:sym typeface="Roboto"/>
            </a:endParaRPr>
          </a:p>
          <a:p>
            <a:pPr marL="441960" indent="-325120">
              <a:lnSpc>
                <a:spcPct val="115000"/>
              </a:lnSpc>
              <a:buSzPts val="1700"/>
              <a:buFont typeface="Roboto"/>
              <a:buChar char="●"/>
            </a:pPr>
            <a:r>
              <a:rPr lang="en-US">
                <a:latin typeface="Roboto"/>
                <a:ea typeface="Roboto"/>
                <a:cs typeface="Roboto"/>
                <a:sym typeface="Roboto"/>
              </a:rPr>
              <a:t>And Help and instructional screens</a:t>
            </a:r>
            <a:endParaRPr lang="en-US">
              <a:latin typeface="Roboto"/>
              <a:ea typeface="Roboto"/>
              <a:cs typeface="Roboto"/>
            </a:endParaRPr>
          </a:p>
          <a:p>
            <a:endParaRPr lang="en-US"/>
          </a:p>
          <a:p>
            <a:r>
              <a:rPr lang="en-US"/>
              <a:t>In addition, the </a:t>
            </a:r>
            <a:r>
              <a:rPr lang="en-US" b="1"/>
              <a:t>app works with screen readers, and assistive technology</a:t>
            </a:r>
            <a:r>
              <a:rPr lang="en-US"/>
              <a:t>. And there is a </a:t>
            </a:r>
            <a:r>
              <a:rPr lang="en-US" b="1"/>
              <a:t>full list of keyboard shortcuts available for all users </a:t>
            </a:r>
            <a:r>
              <a:rPr lang="en-US"/>
              <a:t>that will be especially helpful for users who navigate using a keyboard.</a:t>
            </a:r>
            <a:endParaRPr lang="en-US">
              <a:cs typeface="Calibri"/>
            </a:endParaRPr>
          </a:p>
          <a:p>
            <a:endParaRPr lang="en-US"/>
          </a:p>
          <a:p>
            <a:r>
              <a:rPr lang="en-US"/>
              <a:t>Bluebook includes a mark for review function, so students can flag any questions they want to come back to later. </a:t>
            </a:r>
          </a:p>
          <a:p>
            <a:endParaRPr lang="en-US">
              <a:cs typeface="Calibri" panose="020F0502020204030204"/>
            </a:endParaRPr>
          </a:p>
          <a:p>
            <a:r>
              <a:rPr lang="en-US"/>
              <a:t>A test timer is included at the top of the screen that shows how much time is left. </a:t>
            </a:r>
          </a:p>
        </p:txBody>
      </p:sp>
      <p:sp>
        <p:nvSpPr>
          <p:cNvPr id="171" name="Google Shape;171;g106ef7b80bf_1_0:notes">
            <a:extLst>
              <a:ext uri="{FF2B5EF4-FFF2-40B4-BE49-F238E27FC236}">
                <a16:creationId xmlns:a16="http://schemas.microsoft.com/office/drawing/2014/main" id="{7D8E3370-D097-56B6-9397-3ED8544ED083}"/>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0112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E3038EA2-D606-BA78-3C96-54A3D304FF3C}"/>
            </a:ext>
          </a:extLst>
        </p:cNvPr>
        <p:cNvGrpSpPr/>
        <p:nvPr/>
      </p:nvGrpSpPr>
      <p:grpSpPr>
        <a:xfrm>
          <a:off x="0" y="0"/>
          <a:ext cx="0" cy="0"/>
          <a:chOff x="0" y="0"/>
          <a:chExt cx="0" cy="0"/>
        </a:xfrm>
      </p:grpSpPr>
      <p:sp>
        <p:nvSpPr>
          <p:cNvPr id="170" name="Google Shape;170;g106ef7b80bf_1_0:notes">
            <a:extLst>
              <a:ext uri="{FF2B5EF4-FFF2-40B4-BE49-F238E27FC236}">
                <a16:creationId xmlns:a16="http://schemas.microsoft.com/office/drawing/2014/main" id="{ACF4F9D7-3618-3761-29C5-7F677817926B}"/>
              </a:ext>
            </a:extLst>
          </p:cNvPr>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a:lnSpc>
                <a:spcPct val="115000"/>
              </a:lnSpc>
            </a:pPr>
            <a:r>
              <a:rPr lang="en-US"/>
              <a:t>Our custom-built digital test application includes many test tools that are designed to improve the test experience for students</a:t>
            </a:r>
            <a:r>
              <a:rPr lang="en-US">
                <a:latin typeface="Roboto"/>
                <a:ea typeface="Roboto"/>
                <a:cs typeface="Roboto"/>
                <a:sym typeface="Roboto"/>
              </a:rPr>
              <a:t>, including:</a:t>
            </a:r>
            <a:br>
              <a:rPr lang="en-US">
                <a:latin typeface="Roboto"/>
                <a:ea typeface="Roboto"/>
                <a:cs typeface="Roboto"/>
              </a:rPr>
            </a:br>
            <a:endParaRPr lang="en-US">
              <a:latin typeface="Roboto"/>
              <a:ea typeface="Roboto"/>
              <a:cs typeface="Roboto"/>
              <a:sym typeface="Roboto"/>
            </a:endParaRPr>
          </a:p>
          <a:p>
            <a:pPr marL="441960" indent="-325120">
              <a:lnSpc>
                <a:spcPct val="115000"/>
              </a:lnSpc>
              <a:buSzPts val="1700"/>
              <a:buFont typeface="Roboto"/>
              <a:buChar char="●"/>
            </a:pPr>
            <a:r>
              <a:rPr lang="en-US">
                <a:latin typeface="Roboto"/>
                <a:ea typeface="Roboto"/>
                <a:cs typeface="Roboto"/>
                <a:sym typeface="Roboto"/>
              </a:rPr>
              <a:t>A testing timer</a:t>
            </a:r>
            <a:endParaRPr lang="en-US">
              <a:latin typeface="Roboto"/>
              <a:ea typeface="Roboto"/>
              <a:cs typeface="Roboto"/>
            </a:endParaRPr>
          </a:p>
          <a:p>
            <a:pPr marL="441960" indent="-325120">
              <a:lnSpc>
                <a:spcPct val="115000"/>
              </a:lnSpc>
              <a:buSzPts val="1700"/>
              <a:buFont typeface="Roboto"/>
              <a:buChar char="●"/>
            </a:pPr>
            <a:r>
              <a:rPr lang="en-US">
                <a:latin typeface="Roboto"/>
                <a:ea typeface="Roboto"/>
                <a:cs typeface="Roboto"/>
                <a:sym typeface="Roboto"/>
              </a:rPr>
              <a:t>A built-in Graphing calculator</a:t>
            </a:r>
            <a:endParaRPr lang="en-US">
              <a:latin typeface="Roboto"/>
              <a:ea typeface="Roboto"/>
              <a:cs typeface="Roboto"/>
            </a:endParaRPr>
          </a:p>
          <a:p>
            <a:pPr marL="441960" indent="-325120">
              <a:lnSpc>
                <a:spcPct val="115000"/>
              </a:lnSpc>
              <a:buSzPts val="1700"/>
              <a:buFont typeface="Roboto,Sans-Serif"/>
              <a:buChar char="●"/>
            </a:pPr>
            <a:r>
              <a:rPr lang="en-US">
                <a:sym typeface="Roboto"/>
              </a:rPr>
              <a:t>The ability to flag questions they want to come back to</a:t>
            </a:r>
            <a:endParaRPr lang="en-US">
              <a:latin typeface="Roboto"/>
              <a:ea typeface="Roboto"/>
              <a:sym typeface="Roboto"/>
            </a:endParaRPr>
          </a:p>
          <a:p>
            <a:pPr marL="441960" indent="-325120">
              <a:lnSpc>
                <a:spcPct val="114999"/>
              </a:lnSpc>
              <a:buSzPts val="1700"/>
              <a:buFont typeface="Roboto,Sans-Serif"/>
              <a:buChar char="●"/>
            </a:pPr>
            <a:r>
              <a:rPr lang="en-US">
                <a:sym typeface="Roboto"/>
              </a:rPr>
              <a:t>A simple navigator to jump to any question </a:t>
            </a:r>
            <a:endParaRPr lang="en-US">
              <a:latin typeface="Roboto"/>
              <a:ea typeface="Roboto"/>
            </a:endParaRPr>
          </a:p>
          <a:p>
            <a:pPr marL="441960" indent="-325120">
              <a:lnSpc>
                <a:spcPct val="114999"/>
              </a:lnSpc>
              <a:buSzPts val="1700"/>
              <a:buFont typeface="Roboto,Sans-Serif"/>
              <a:buChar char="●"/>
            </a:pPr>
            <a:r>
              <a:rPr lang="en-US">
                <a:latin typeface="Roboto"/>
                <a:ea typeface="Roboto"/>
                <a:cs typeface="Roboto"/>
                <a:sym typeface="Roboto"/>
              </a:rPr>
              <a:t>A reference sheet of math formulas</a:t>
            </a:r>
            <a:endParaRPr lang="en-US">
              <a:latin typeface="Roboto"/>
              <a:ea typeface="Roboto"/>
              <a:cs typeface="Roboto"/>
            </a:endParaRPr>
          </a:p>
          <a:p>
            <a:pPr marL="441960" indent="-325120">
              <a:lnSpc>
                <a:spcPct val="114999"/>
              </a:lnSpc>
              <a:buSzPts val="1700"/>
              <a:buFont typeface="Roboto,Sans-Serif"/>
              <a:buChar char="●"/>
            </a:pPr>
            <a:r>
              <a:rPr lang="en-US">
                <a:latin typeface="Roboto"/>
                <a:ea typeface="Roboto"/>
                <a:cs typeface="Roboto"/>
              </a:rPr>
              <a:t>Annotation via highlighter or note-writing</a:t>
            </a:r>
            <a:endParaRPr lang="en-US">
              <a:latin typeface="Roboto"/>
              <a:ea typeface="Roboto"/>
              <a:cs typeface="Roboto"/>
              <a:sym typeface="Roboto"/>
            </a:endParaRPr>
          </a:p>
          <a:p>
            <a:pPr marL="441960" indent="-325120">
              <a:lnSpc>
                <a:spcPct val="115000"/>
              </a:lnSpc>
              <a:buSzPts val="1700"/>
              <a:buFont typeface="Roboto"/>
              <a:buChar char="●"/>
            </a:pPr>
            <a:r>
              <a:rPr lang="en-US">
                <a:latin typeface="Roboto"/>
                <a:ea typeface="Roboto"/>
                <a:cs typeface="Roboto"/>
                <a:sym typeface="Roboto"/>
              </a:rPr>
              <a:t>And Help and instructional screens</a:t>
            </a:r>
            <a:endParaRPr lang="en-US">
              <a:latin typeface="Roboto"/>
              <a:ea typeface="Roboto"/>
              <a:cs typeface="Roboto"/>
            </a:endParaRPr>
          </a:p>
          <a:p>
            <a:endParaRPr lang="en-US"/>
          </a:p>
          <a:p>
            <a:r>
              <a:rPr lang="en-US"/>
              <a:t>In addition, the </a:t>
            </a:r>
            <a:r>
              <a:rPr lang="en-US" b="1"/>
              <a:t>app works with screen readers, and assistive technology</a:t>
            </a:r>
            <a:r>
              <a:rPr lang="en-US"/>
              <a:t>. And there is a </a:t>
            </a:r>
            <a:r>
              <a:rPr lang="en-US" b="1"/>
              <a:t>full list of keyboard shortcuts available for all users </a:t>
            </a:r>
            <a:r>
              <a:rPr lang="en-US"/>
              <a:t>that will be especially helpful for users who navigate using a keyboard.</a:t>
            </a:r>
            <a:endParaRPr lang="en-US">
              <a:cs typeface="Calibri"/>
            </a:endParaRPr>
          </a:p>
          <a:p>
            <a:endParaRPr lang="en-US"/>
          </a:p>
          <a:p>
            <a:r>
              <a:rPr lang="en-US"/>
              <a:t>Bluebook includes a mark for review function, so students can flag any questions they want to come back to later. </a:t>
            </a:r>
          </a:p>
          <a:p>
            <a:endParaRPr lang="en-US">
              <a:cs typeface="Calibri" panose="020F0502020204030204"/>
            </a:endParaRPr>
          </a:p>
          <a:p>
            <a:r>
              <a:rPr lang="en-US"/>
              <a:t>A test timer is included at the top of the screen that shows how much time is left. </a:t>
            </a:r>
          </a:p>
        </p:txBody>
      </p:sp>
      <p:sp>
        <p:nvSpPr>
          <p:cNvPr id="171" name="Google Shape;171;g106ef7b80bf_1_0:notes">
            <a:extLst>
              <a:ext uri="{FF2B5EF4-FFF2-40B4-BE49-F238E27FC236}">
                <a16:creationId xmlns:a16="http://schemas.microsoft.com/office/drawing/2014/main" id="{BD4C63B6-E755-1ECE-DB06-FFB577881AB1}"/>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23523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EE4F400F-595E-56F0-D3C4-0C5D0E4E9B55}"/>
            </a:ext>
          </a:extLst>
        </p:cNvPr>
        <p:cNvGrpSpPr/>
        <p:nvPr/>
      </p:nvGrpSpPr>
      <p:grpSpPr>
        <a:xfrm>
          <a:off x="0" y="0"/>
          <a:ext cx="0" cy="0"/>
          <a:chOff x="0" y="0"/>
          <a:chExt cx="0" cy="0"/>
        </a:xfrm>
      </p:grpSpPr>
      <p:sp>
        <p:nvSpPr>
          <p:cNvPr id="170" name="Google Shape;170;g106ef7b80bf_1_0:notes">
            <a:extLst>
              <a:ext uri="{FF2B5EF4-FFF2-40B4-BE49-F238E27FC236}">
                <a16:creationId xmlns:a16="http://schemas.microsoft.com/office/drawing/2014/main" id="{38C654AF-D3B6-0B54-0195-FEFA6CC39134}"/>
              </a:ext>
            </a:extLst>
          </p:cNvPr>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a:lnSpc>
                <a:spcPct val="115000"/>
              </a:lnSpc>
            </a:pPr>
            <a:r>
              <a:rPr lang="en-US"/>
              <a:t>Our custom-built digital test application includes many test tools that are designed to improve the test experience for students</a:t>
            </a:r>
            <a:r>
              <a:rPr lang="en-US">
                <a:latin typeface="Roboto"/>
                <a:ea typeface="Roboto"/>
                <a:cs typeface="Roboto"/>
                <a:sym typeface="Roboto"/>
              </a:rPr>
              <a:t>, including:</a:t>
            </a:r>
            <a:br>
              <a:rPr lang="en-US">
                <a:latin typeface="Roboto"/>
                <a:ea typeface="Roboto"/>
                <a:cs typeface="Roboto"/>
              </a:rPr>
            </a:br>
            <a:endParaRPr lang="en-US">
              <a:latin typeface="Roboto"/>
              <a:ea typeface="Roboto"/>
              <a:cs typeface="Roboto"/>
              <a:sym typeface="Roboto"/>
            </a:endParaRPr>
          </a:p>
          <a:p>
            <a:pPr marL="441960" indent="-325120">
              <a:lnSpc>
                <a:spcPct val="115000"/>
              </a:lnSpc>
              <a:buSzPts val="1700"/>
              <a:buFont typeface="Roboto"/>
              <a:buChar char="●"/>
            </a:pPr>
            <a:r>
              <a:rPr lang="en-US">
                <a:latin typeface="Roboto"/>
                <a:ea typeface="Roboto"/>
                <a:cs typeface="Roboto"/>
                <a:sym typeface="Roboto"/>
              </a:rPr>
              <a:t>A testing timer</a:t>
            </a:r>
            <a:endParaRPr lang="en-US">
              <a:latin typeface="Roboto"/>
              <a:ea typeface="Roboto"/>
              <a:cs typeface="Roboto"/>
            </a:endParaRPr>
          </a:p>
          <a:p>
            <a:pPr marL="441960" indent="-325120">
              <a:lnSpc>
                <a:spcPct val="115000"/>
              </a:lnSpc>
              <a:buSzPts val="1700"/>
              <a:buFont typeface="Roboto"/>
              <a:buChar char="●"/>
            </a:pPr>
            <a:r>
              <a:rPr lang="en-US">
                <a:latin typeface="Roboto"/>
                <a:ea typeface="Roboto"/>
                <a:cs typeface="Roboto"/>
                <a:sym typeface="Roboto"/>
              </a:rPr>
              <a:t>A built-in Graphing calculator</a:t>
            </a:r>
            <a:endParaRPr lang="en-US">
              <a:latin typeface="Roboto"/>
              <a:ea typeface="Roboto"/>
              <a:cs typeface="Roboto"/>
            </a:endParaRPr>
          </a:p>
          <a:p>
            <a:pPr marL="441960" indent="-325120">
              <a:lnSpc>
                <a:spcPct val="115000"/>
              </a:lnSpc>
              <a:buSzPts val="1700"/>
              <a:buFont typeface="Roboto,Sans-Serif"/>
              <a:buChar char="●"/>
            </a:pPr>
            <a:r>
              <a:rPr lang="en-US">
                <a:sym typeface="Roboto"/>
              </a:rPr>
              <a:t>The ability to flag questions they want to come back to</a:t>
            </a:r>
            <a:endParaRPr lang="en-US">
              <a:latin typeface="Roboto"/>
              <a:ea typeface="Roboto"/>
              <a:sym typeface="Roboto"/>
            </a:endParaRPr>
          </a:p>
          <a:p>
            <a:pPr marL="441960" indent="-325120">
              <a:lnSpc>
                <a:spcPct val="114999"/>
              </a:lnSpc>
              <a:buSzPts val="1700"/>
              <a:buFont typeface="Roboto,Sans-Serif"/>
              <a:buChar char="●"/>
            </a:pPr>
            <a:r>
              <a:rPr lang="en-US">
                <a:sym typeface="Roboto"/>
              </a:rPr>
              <a:t>A simple navigator to jump to any question </a:t>
            </a:r>
            <a:endParaRPr lang="en-US">
              <a:latin typeface="Roboto"/>
              <a:ea typeface="Roboto"/>
            </a:endParaRPr>
          </a:p>
          <a:p>
            <a:pPr marL="441960" indent="-325120">
              <a:lnSpc>
                <a:spcPct val="114999"/>
              </a:lnSpc>
              <a:buSzPts val="1700"/>
              <a:buFont typeface="Roboto,Sans-Serif"/>
              <a:buChar char="●"/>
            </a:pPr>
            <a:r>
              <a:rPr lang="en-US">
                <a:latin typeface="Roboto"/>
                <a:ea typeface="Roboto"/>
                <a:cs typeface="Roboto"/>
                <a:sym typeface="Roboto"/>
              </a:rPr>
              <a:t>A reference sheet of math formulas</a:t>
            </a:r>
            <a:endParaRPr lang="en-US">
              <a:latin typeface="Roboto"/>
              <a:ea typeface="Roboto"/>
              <a:cs typeface="Roboto"/>
            </a:endParaRPr>
          </a:p>
          <a:p>
            <a:pPr marL="441960" indent="-325120">
              <a:lnSpc>
                <a:spcPct val="114999"/>
              </a:lnSpc>
              <a:buSzPts val="1700"/>
              <a:buFont typeface="Roboto,Sans-Serif"/>
              <a:buChar char="●"/>
            </a:pPr>
            <a:r>
              <a:rPr lang="en-US">
                <a:latin typeface="Roboto"/>
                <a:ea typeface="Roboto"/>
                <a:cs typeface="Roboto"/>
              </a:rPr>
              <a:t>Annotation via highlighter or note-writing</a:t>
            </a:r>
            <a:endParaRPr lang="en-US">
              <a:latin typeface="Roboto"/>
              <a:ea typeface="Roboto"/>
              <a:cs typeface="Roboto"/>
              <a:sym typeface="Roboto"/>
            </a:endParaRPr>
          </a:p>
          <a:p>
            <a:pPr marL="441960" indent="-325120">
              <a:lnSpc>
                <a:spcPct val="115000"/>
              </a:lnSpc>
              <a:buSzPts val="1700"/>
              <a:buFont typeface="Roboto"/>
              <a:buChar char="●"/>
            </a:pPr>
            <a:r>
              <a:rPr lang="en-US">
                <a:latin typeface="Roboto"/>
                <a:ea typeface="Roboto"/>
                <a:cs typeface="Roboto"/>
                <a:sym typeface="Roboto"/>
              </a:rPr>
              <a:t>And Help and instructional screens</a:t>
            </a:r>
            <a:endParaRPr lang="en-US">
              <a:latin typeface="Roboto"/>
              <a:ea typeface="Roboto"/>
              <a:cs typeface="Roboto"/>
            </a:endParaRPr>
          </a:p>
          <a:p>
            <a:endParaRPr lang="en-US"/>
          </a:p>
          <a:p>
            <a:r>
              <a:rPr lang="en-US"/>
              <a:t>In addition, the </a:t>
            </a:r>
            <a:r>
              <a:rPr lang="en-US" b="1"/>
              <a:t>app works with screen readers, and assistive technology</a:t>
            </a:r>
            <a:r>
              <a:rPr lang="en-US"/>
              <a:t>. And there is a </a:t>
            </a:r>
            <a:r>
              <a:rPr lang="en-US" b="1"/>
              <a:t>full list of keyboard shortcuts available for all users </a:t>
            </a:r>
            <a:r>
              <a:rPr lang="en-US"/>
              <a:t>that will be especially helpful for users who navigate using a keyboard.</a:t>
            </a:r>
            <a:endParaRPr lang="en-US">
              <a:cs typeface="Calibri"/>
            </a:endParaRPr>
          </a:p>
          <a:p>
            <a:endParaRPr lang="en-US"/>
          </a:p>
          <a:p>
            <a:r>
              <a:rPr lang="en-US"/>
              <a:t>Bluebook includes a mark for review function, so students can flag any questions they want to come back to later. </a:t>
            </a:r>
          </a:p>
          <a:p>
            <a:endParaRPr lang="en-US">
              <a:cs typeface="Calibri" panose="020F0502020204030204"/>
            </a:endParaRPr>
          </a:p>
          <a:p>
            <a:r>
              <a:rPr lang="en-US"/>
              <a:t>A test timer is included at the top of the screen that shows how much time is left. </a:t>
            </a:r>
          </a:p>
        </p:txBody>
      </p:sp>
      <p:sp>
        <p:nvSpPr>
          <p:cNvPr id="171" name="Google Shape;171;g106ef7b80bf_1_0:notes">
            <a:extLst>
              <a:ext uri="{FF2B5EF4-FFF2-40B4-BE49-F238E27FC236}">
                <a16:creationId xmlns:a16="http://schemas.microsoft.com/office/drawing/2014/main" id="{C74F9E05-A39C-FF0E-3AB3-0A72763D4C15}"/>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9027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Main">
    <p:spTree>
      <p:nvGrpSpPr>
        <p:cNvPr id="1" name=""/>
        <p:cNvGrpSpPr/>
        <p:nvPr/>
      </p:nvGrpSpPr>
      <p:grpSpPr>
        <a:xfrm>
          <a:off x="0" y="0"/>
          <a:ext cx="0" cy="0"/>
          <a:chOff x="0" y="0"/>
          <a:chExt cx="0" cy="0"/>
        </a:xfrm>
      </p:grpSpPr>
      <p:sp>
        <p:nvSpPr>
          <p:cNvPr id="16" name="Rectangle 15"/>
          <p:cNvSpPr/>
          <p:nvPr/>
        </p:nvSpPr>
        <p:spPr>
          <a:xfrm>
            <a:off x="357480" y="340639"/>
            <a:ext cx="11517138" cy="5818125"/>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329">
              <a:solidFill>
                <a:schemeClr val="tx1"/>
              </a:solidFill>
            </a:endParaRPr>
          </a:p>
        </p:txBody>
      </p:sp>
      <p:sp>
        <p:nvSpPr>
          <p:cNvPr id="2" name="Title 1"/>
          <p:cNvSpPr>
            <a:spLocks noGrp="1"/>
          </p:cNvSpPr>
          <p:nvPr>
            <p:ph type="ctrTitle"/>
          </p:nvPr>
        </p:nvSpPr>
        <p:spPr>
          <a:xfrm>
            <a:off x="886359" y="1536675"/>
            <a:ext cx="4828269" cy="589709"/>
          </a:xfrm>
          <a:prstGeom prst="rect">
            <a:avLst/>
          </a:prstGeom>
        </p:spPr>
        <p:txBody>
          <a:bodyPr lIns="0" tIns="45720" rIns="0" bIns="45720" anchor="t" anchorCtr="0">
            <a:noAutofit/>
          </a:bodyPr>
          <a:lstStyle>
            <a:lvl1pPr>
              <a:defRPr sz="4367" b="0">
                <a:solidFill>
                  <a:schemeClr val="accent2"/>
                </a:solidFill>
              </a:defRPr>
            </a:lvl1pPr>
          </a:lstStyle>
          <a:p>
            <a:r>
              <a:rPr lang="en-US"/>
              <a:t>Click to edit Master title style</a:t>
            </a:r>
          </a:p>
        </p:txBody>
      </p:sp>
      <p:sp>
        <p:nvSpPr>
          <p:cNvPr id="3" name="Subtitle 2"/>
          <p:cNvSpPr>
            <a:spLocks noGrp="1"/>
          </p:cNvSpPr>
          <p:nvPr>
            <p:ph type="subTitle" idx="1"/>
          </p:nvPr>
        </p:nvSpPr>
        <p:spPr>
          <a:xfrm>
            <a:off x="886360" y="5064161"/>
            <a:ext cx="4828269" cy="534662"/>
          </a:xfrm>
          <a:prstGeom prst="rect">
            <a:avLst/>
          </a:prstGeom>
        </p:spPr>
        <p:txBody>
          <a:bodyPr lIns="0" rIns="0">
            <a:noAutofit/>
          </a:bodyPr>
          <a:lstStyle>
            <a:lvl1pPr marL="0" indent="0" algn="l">
              <a:buNone/>
              <a:defRPr sz="1899" b="1">
                <a:solidFill>
                  <a:schemeClr val="accent2"/>
                </a:solidFill>
                <a:latin typeface="+mj-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a:t>Click to edit Master subtitle style</a:t>
            </a:r>
          </a:p>
        </p:txBody>
      </p:sp>
      <p:sp>
        <p:nvSpPr>
          <p:cNvPr id="18" name="Freeform 17"/>
          <p:cNvSpPr/>
          <p:nvPr/>
        </p:nvSpPr>
        <p:spPr>
          <a:xfrm>
            <a:off x="6067374" y="347530"/>
            <a:ext cx="5807244" cy="5811235"/>
          </a:xfrm>
          <a:custGeom>
            <a:avLst/>
            <a:gdLst>
              <a:gd name="connsiteX0" fmla="*/ 2394783 w 6080760"/>
              <a:gd name="connsiteY0" fmla="*/ 0 h 6084855"/>
              <a:gd name="connsiteX1" fmla="*/ 3872619 w 6080760"/>
              <a:gd name="connsiteY1" fmla="*/ 0 h 6084855"/>
              <a:gd name="connsiteX2" fmla="*/ 4065568 w 6080760"/>
              <a:gd name="connsiteY2" fmla="*/ 49612 h 6084855"/>
              <a:gd name="connsiteX3" fmla="*/ 6013655 w 6080760"/>
              <a:gd name="connsiteY3" fmla="*/ 1805104 h 6084855"/>
              <a:gd name="connsiteX4" fmla="*/ 6080760 w 6080760"/>
              <a:gd name="connsiteY4" fmla="*/ 1980033 h 6084855"/>
              <a:gd name="connsiteX5" fmla="*/ 6080760 w 6080760"/>
              <a:gd name="connsiteY5" fmla="*/ 4099313 h 6084855"/>
              <a:gd name="connsiteX6" fmla="*/ 6021140 w 6080760"/>
              <a:gd name="connsiteY6" fmla="*/ 4262206 h 6084855"/>
              <a:gd name="connsiteX7" fmla="*/ 4065568 w 6080760"/>
              <a:gd name="connsiteY7" fmla="*/ 6035244 h 6084855"/>
              <a:gd name="connsiteX8" fmla="*/ 3882178 w 6080760"/>
              <a:gd name="connsiteY8" fmla="*/ 6084855 h 6084855"/>
              <a:gd name="connsiteX9" fmla="*/ 2394778 w 6080760"/>
              <a:gd name="connsiteY9" fmla="*/ 6084855 h 6084855"/>
              <a:gd name="connsiteX10" fmla="*/ 2201834 w 6080760"/>
              <a:gd name="connsiteY10" fmla="*/ 6035244 h 6084855"/>
              <a:gd name="connsiteX11" fmla="*/ 0 w 6080760"/>
              <a:gd name="connsiteY11" fmla="*/ 3042428 h 6084855"/>
              <a:gd name="connsiteX12" fmla="*/ 2201834 w 6080760"/>
              <a:gd name="connsiteY12" fmla="*/ 49612 h 608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0760" h="6084855">
                <a:moveTo>
                  <a:pt x="2394783" y="0"/>
                </a:moveTo>
                <a:lnTo>
                  <a:pt x="3872619" y="0"/>
                </a:lnTo>
                <a:lnTo>
                  <a:pt x="4065568" y="49612"/>
                </a:lnTo>
                <a:cubicBezTo>
                  <a:pt x="4942564" y="322387"/>
                  <a:pt x="5654401" y="970025"/>
                  <a:pt x="6013655" y="1805104"/>
                </a:cubicBezTo>
                <a:lnTo>
                  <a:pt x="6080760" y="1980033"/>
                </a:lnTo>
                <a:lnTo>
                  <a:pt x="6080760" y="4099313"/>
                </a:lnTo>
                <a:lnTo>
                  <a:pt x="6021140" y="4262206"/>
                </a:lnTo>
                <a:cubicBezTo>
                  <a:pt x="5664348" y="5105755"/>
                  <a:pt x="4948697" y="5760562"/>
                  <a:pt x="4065568" y="6035244"/>
                </a:cubicBezTo>
                <a:lnTo>
                  <a:pt x="3882178" y="6084855"/>
                </a:lnTo>
                <a:lnTo>
                  <a:pt x="2394778" y="6084855"/>
                </a:lnTo>
                <a:lnTo>
                  <a:pt x="2201834" y="6035244"/>
                </a:lnTo>
                <a:cubicBezTo>
                  <a:pt x="926204" y="5638482"/>
                  <a:pt x="0" y="4448618"/>
                  <a:pt x="0" y="3042428"/>
                </a:cubicBezTo>
                <a:cubicBezTo>
                  <a:pt x="0" y="1636239"/>
                  <a:pt x="926204" y="446375"/>
                  <a:pt x="2201834" y="49612"/>
                </a:cubicBezTo>
                <a:close/>
              </a:path>
            </a:pathLst>
          </a:cu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36" name="Text Placeholder 35"/>
          <p:cNvSpPr>
            <a:spLocks noGrp="1"/>
          </p:cNvSpPr>
          <p:nvPr>
            <p:ph type="body" sz="quarter" idx="11" hasCustomPrompt="1"/>
          </p:nvPr>
        </p:nvSpPr>
        <p:spPr>
          <a:xfrm>
            <a:off x="357481" y="6304778"/>
            <a:ext cx="3932368" cy="274320"/>
          </a:xfrm>
        </p:spPr>
        <p:txBody>
          <a:bodyPr lIns="0" bIns="45720" anchor="b">
            <a:noAutofit/>
          </a:bodyPr>
          <a:lstStyle>
            <a:lvl1pPr marL="0" indent="0">
              <a:buNone/>
              <a:defRPr sz="1519">
                <a:solidFill>
                  <a:schemeClr val="tx1"/>
                </a:solidFill>
                <a:latin typeface="+mj-lt"/>
              </a:defRPr>
            </a:lvl1pPr>
            <a:lvl2pPr marL="432558" indent="0">
              <a:buNone/>
              <a:defRPr/>
            </a:lvl2pPr>
            <a:lvl3pPr marL="726457" indent="0">
              <a:buNone/>
              <a:defRPr/>
            </a:lvl3pPr>
            <a:lvl4pPr marL="1180659" indent="0">
              <a:buNone/>
              <a:defRPr/>
            </a:lvl4pPr>
            <a:lvl5pPr marL="1863357" indent="0">
              <a:buNone/>
              <a:defRPr/>
            </a:lvl5pPr>
          </a:lstStyle>
          <a:p>
            <a:pPr lvl="0"/>
            <a:r>
              <a:rPr lang="en-US"/>
              <a:t>Insert Date Here</a:t>
            </a:r>
          </a:p>
        </p:txBody>
      </p:sp>
      <p:sp>
        <p:nvSpPr>
          <p:cNvPr id="47" name="Picture Placeholder 46"/>
          <p:cNvSpPr>
            <a:spLocks noGrp="1" noChangeAspect="1"/>
          </p:cNvSpPr>
          <p:nvPr>
            <p:ph type="pic" sz="quarter" idx="12" hasCustomPrompt="1"/>
          </p:nvPr>
        </p:nvSpPr>
        <p:spPr>
          <a:xfrm>
            <a:off x="6067374" y="340639"/>
            <a:ext cx="5807245" cy="5824934"/>
          </a:xfrm>
          <a:custGeom>
            <a:avLst/>
            <a:gdLst>
              <a:gd name="connsiteX0" fmla="*/ 2428341 w 6080761"/>
              <a:gd name="connsiteY0" fmla="*/ 0 h 6099200"/>
              <a:gd name="connsiteX1" fmla="*/ 3846583 w 6080761"/>
              <a:gd name="connsiteY1" fmla="*/ 0 h 6099200"/>
              <a:gd name="connsiteX2" fmla="*/ 4063129 w 6080761"/>
              <a:gd name="connsiteY2" fmla="*/ 58581 h 6099200"/>
              <a:gd name="connsiteX3" fmla="*/ 6017528 w 6080761"/>
              <a:gd name="connsiteY3" fmla="*/ 1830555 h 6099200"/>
              <a:gd name="connsiteX4" fmla="*/ 6080761 w 6080761"/>
              <a:gd name="connsiteY4" fmla="*/ 2003320 h 6099200"/>
              <a:gd name="connsiteX5" fmla="*/ 6080761 w 6080761"/>
              <a:gd name="connsiteY5" fmla="*/ 4095880 h 6099200"/>
              <a:gd name="connsiteX6" fmla="*/ 6017528 w 6080761"/>
              <a:gd name="connsiteY6" fmla="*/ 4268646 h 6099200"/>
              <a:gd name="connsiteX7" fmla="*/ 4063129 w 6080761"/>
              <a:gd name="connsiteY7" fmla="*/ 6040620 h 6099200"/>
              <a:gd name="connsiteX8" fmla="*/ 3846583 w 6080761"/>
              <a:gd name="connsiteY8" fmla="*/ 6099200 h 6099200"/>
              <a:gd name="connsiteX9" fmla="*/ 2428341 w 6080761"/>
              <a:gd name="connsiteY9" fmla="*/ 6099200 h 6099200"/>
              <a:gd name="connsiteX10" fmla="*/ 2200513 w 6080761"/>
              <a:gd name="connsiteY10" fmla="*/ 6040620 h 6099200"/>
              <a:gd name="connsiteX11" fmla="*/ 0 w 6080761"/>
              <a:gd name="connsiteY11" fmla="*/ 3049600 h 6099200"/>
              <a:gd name="connsiteX12" fmla="*/ 2200513 w 6080761"/>
              <a:gd name="connsiteY12" fmla="*/ 58581 h 609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0761" h="6099200">
                <a:moveTo>
                  <a:pt x="2428341" y="0"/>
                </a:moveTo>
                <a:lnTo>
                  <a:pt x="3846583" y="0"/>
                </a:lnTo>
                <a:lnTo>
                  <a:pt x="4063129" y="58581"/>
                </a:lnTo>
                <a:cubicBezTo>
                  <a:pt x="4945729" y="333098"/>
                  <a:pt x="5660951" y="987512"/>
                  <a:pt x="6017528" y="1830555"/>
                </a:cubicBezTo>
                <a:lnTo>
                  <a:pt x="6080761" y="2003320"/>
                </a:lnTo>
                <a:lnTo>
                  <a:pt x="6080761" y="4095880"/>
                </a:lnTo>
                <a:lnTo>
                  <a:pt x="6017528" y="4268646"/>
                </a:lnTo>
                <a:cubicBezTo>
                  <a:pt x="5660951" y="5111689"/>
                  <a:pt x="4945728" y="5766103"/>
                  <a:pt x="4063129" y="6040620"/>
                </a:cubicBezTo>
                <a:lnTo>
                  <a:pt x="3846583" y="6099200"/>
                </a:lnTo>
                <a:lnTo>
                  <a:pt x="2428341" y="6099200"/>
                </a:lnTo>
                <a:lnTo>
                  <a:pt x="2200513" y="6040620"/>
                </a:lnTo>
                <a:cubicBezTo>
                  <a:pt x="925648" y="5644095"/>
                  <a:pt x="0" y="4454946"/>
                  <a:pt x="0" y="3049600"/>
                </a:cubicBezTo>
                <a:cubicBezTo>
                  <a:pt x="0" y="1644255"/>
                  <a:pt x="925648" y="455105"/>
                  <a:pt x="2200513" y="58581"/>
                </a:cubicBezTo>
                <a:close/>
              </a:path>
            </a:pathLst>
          </a:custGeom>
          <a:ln>
            <a:noFill/>
          </a:ln>
        </p:spPr>
        <p:txBody>
          <a:bodyPr wrap="square" lIns="274320" tIns="365760" anchor="ctr">
            <a:noAutofit/>
          </a:bodyPr>
          <a:lstStyle>
            <a:lvl1pPr marL="0" indent="0" algn="ctr">
              <a:buNone/>
              <a:defRPr sz="1709" b="0" baseline="0">
                <a:solidFill>
                  <a:schemeClr val="tx1"/>
                </a:solidFill>
              </a:defRPr>
            </a:lvl1pPr>
          </a:lstStyle>
          <a:p>
            <a:r>
              <a:rPr lang="en-US"/>
              <a:t>Insert Brand Approved Picture for Cover</a:t>
            </a:r>
            <a:br>
              <a:rPr lang="en-US"/>
            </a:br>
            <a:r>
              <a:rPr lang="en-US"/>
              <a:t>(Square Pictures only)</a:t>
            </a:r>
          </a:p>
        </p:txBody>
      </p:sp>
    </p:spTree>
    <p:extLst>
      <p:ext uri="{BB962C8B-B14F-4D97-AF65-F5344CB8AC3E}">
        <p14:creationId xmlns:p14="http://schemas.microsoft.com/office/powerpoint/2010/main" val="295808881"/>
      </p:ext>
    </p:extLst>
  </p:cSld>
  <p:clrMapOvr>
    <a:masterClrMapping/>
  </p:clrMapOvr>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3"/>
        </a:solidFill>
        <a:effectLst/>
      </p:bgPr>
    </p:bg>
    <p:spTree>
      <p:nvGrpSpPr>
        <p:cNvPr id="1" name=""/>
        <p:cNvGrpSpPr/>
        <p:nvPr/>
      </p:nvGrpSpPr>
      <p:grpSpPr>
        <a:xfrm>
          <a:off x="0" y="0"/>
          <a:ext cx="0" cy="0"/>
          <a:chOff x="0" y="0"/>
          <a:chExt cx="0" cy="0"/>
        </a:xfrm>
      </p:grpSpPr>
      <p:sp>
        <p:nvSpPr>
          <p:cNvPr id="16" name="Rectangle 15"/>
          <p:cNvSpPr/>
          <p:nvPr userDrawn="1"/>
        </p:nvSpPr>
        <p:spPr>
          <a:xfrm>
            <a:off x="1790485" y="589036"/>
            <a:ext cx="10401515" cy="6268965"/>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a:solidFill>
                <a:schemeClr val="tx2"/>
              </a:solidFill>
              <a:latin typeface="+mj-lt"/>
            </a:endParaRPr>
          </a:p>
        </p:txBody>
      </p:sp>
      <p:sp>
        <p:nvSpPr>
          <p:cNvPr id="3" name="Title 1"/>
          <p:cNvSpPr>
            <a:spLocks noGrp="1"/>
          </p:cNvSpPr>
          <p:nvPr>
            <p:ph type="ctrTitle" hasCustomPrompt="1"/>
          </p:nvPr>
        </p:nvSpPr>
        <p:spPr>
          <a:xfrm>
            <a:off x="2353330" y="877834"/>
            <a:ext cx="8241507" cy="1562892"/>
          </a:xfrm>
          <a:prstGeom prst="rect">
            <a:avLst/>
          </a:prstGeom>
        </p:spPr>
        <p:txBody>
          <a:bodyPr lIns="0" tIns="45720" rIns="0" bIns="45720" anchor="t" anchorCtr="0">
            <a:noAutofit/>
          </a:bodyPr>
          <a:lstStyle>
            <a:lvl1pPr algn="l">
              <a:defRPr sz="5127" b="1" baseline="0">
                <a:solidFill>
                  <a:schemeClr val="accent3"/>
                </a:solidFill>
              </a:defRPr>
            </a:lvl1pPr>
          </a:lstStyle>
          <a:p>
            <a:r>
              <a:rPr lang="en-US"/>
              <a:t>Click to add Section title</a:t>
            </a:r>
          </a:p>
        </p:txBody>
      </p:sp>
      <p:sp>
        <p:nvSpPr>
          <p:cNvPr id="4" name="Subtitle 2"/>
          <p:cNvSpPr>
            <a:spLocks noGrp="1"/>
          </p:cNvSpPr>
          <p:nvPr>
            <p:ph type="subTitle" idx="1" hasCustomPrompt="1"/>
          </p:nvPr>
        </p:nvSpPr>
        <p:spPr>
          <a:xfrm>
            <a:off x="2353330" y="5785200"/>
            <a:ext cx="6448450" cy="668799"/>
          </a:xfrm>
          <a:prstGeom prst="rect">
            <a:avLst/>
          </a:prstGeom>
        </p:spPr>
        <p:txBody>
          <a:bodyPr lIns="0" tIns="0" rIns="0" bIns="0" anchor="b">
            <a:noAutofit/>
          </a:bodyPr>
          <a:lstStyle>
            <a:lvl1pPr marL="0" indent="0" algn="l">
              <a:buNone/>
              <a:defRPr sz="2658" b="0">
                <a:solidFill>
                  <a:schemeClr val="accent3"/>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a:t>Click to add subtitle</a:t>
            </a:r>
          </a:p>
        </p:txBody>
      </p:sp>
      <p:sp>
        <p:nvSpPr>
          <p:cNvPr id="5" name="Text Placeholder 35"/>
          <p:cNvSpPr>
            <a:spLocks noGrp="1"/>
          </p:cNvSpPr>
          <p:nvPr>
            <p:ph type="body" sz="quarter" idx="11" hasCustomPrompt="1"/>
          </p:nvPr>
        </p:nvSpPr>
        <p:spPr>
          <a:xfrm>
            <a:off x="10215964" y="6152322"/>
            <a:ext cx="1452402" cy="301677"/>
          </a:xfrm>
        </p:spPr>
        <p:txBody>
          <a:bodyPr lIns="0" tIns="0" rIns="0" bIns="0" anchor="b">
            <a:noAutofit/>
          </a:bodyPr>
          <a:lstStyle>
            <a:lvl1pPr marL="0" indent="0" algn="r">
              <a:buNone/>
              <a:defRPr sz="1329">
                <a:solidFill>
                  <a:schemeClr val="accent3"/>
                </a:solidFill>
                <a:latin typeface="+mj-lt"/>
              </a:defRPr>
            </a:lvl1pPr>
            <a:lvl2pPr marL="432558" indent="0">
              <a:buNone/>
              <a:defRPr/>
            </a:lvl2pPr>
            <a:lvl3pPr marL="726457" indent="0">
              <a:buNone/>
              <a:defRPr/>
            </a:lvl3pPr>
            <a:lvl4pPr marL="1180659" indent="0">
              <a:buNone/>
              <a:defRPr/>
            </a:lvl4pPr>
            <a:lvl5pPr marL="1863357" indent="0">
              <a:buNone/>
              <a:defRPr/>
            </a:lvl5pPr>
          </a:lstStyle>
          <a:p>
            <a:pPr lvl="0"/>
            <a:r>
              <a:rPr lang="en-US"/>
              <a:t>Insert Date Here</a:t>
            </a:r>
          </a:p>
        </p:txBody>
      </p:sp>
      <p:sp>
        <p:nvSpPr>
          <p:cNvPr id="17" name="Text Placeholder 35"/>
          <p:cNvSpPr>
            <a:spLocks noGrp="1"/>
          </p:cNvSpPr>
          <p:nvPr>
            <p:ph type="body" sz="quarter" idx="12" hasCustomPrompt="1"/>
          </p:nvPr>
        </p:nvSpPr>
        <p:spPr>
          <a:xfrm>
            <a:off x="242356" y="6152322"/>
            <a:ext cx="1452402" cy="301677"/>
          </a:xfrm>
        </p:spPr>
        <p:txBody>
          <a:bodyPr lIns="0" tIns="0" rIns="0" bIns="0" anchor="b">
            <a:noAutofit/>
          </a:bodyPr>
          <a:lstStyle>
            <a:lvl1pPr marL="0" indent="0" algn="l">
              <a:buNone/>
              <a:defRPr sz="1329">
                <a:solidFill>
                  <a:schemeClr val="tx2"/>
                </a:solidFill>
                <a:latin typeface="+mj-lt"/>
              </a:defRPr>
            </a:lvl1pPr>
            <a:lvl2pPr marL="432558" indent="0">
              <a:buNone/>
              <a:defRPr/>
            </a:lvl2pPr>
            <a:lvl3pPr marL="726457" indent="0">
              <a:buNone/>
              <a:defRPr/>
            </a:lvl3pPr>
            <a:lvl4pPr marL="1180659" indent="0">
              <a:buNone/>
              <a:defRPr/>
            </a:lvl4pPr>
            <a:lvl5pPr marL="1863357" indent="0">
              <a:buNone/>
              <a:defRPr/>
            </a:lvl5pPr>
          </a:lstStyle>
          <a:p>
            <a:pPr lvl="0"/>
            <a:r>
              <a:rPr lang="en-US"/>
              <a:t>Add presenter</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790485" cy="589035"/>
          </a:xfrm>
          <a:prstGeom prst="rect">
            <a:avLst/>
          </a:prstGeom>
        </p:spPr>
      </p:pic>
    </p:spTree>
    <p:extLst>
      <p:ext uri="{BB962C8B-B14F-4D97-AF65-F5344CB8AC3E}">
        <p14:creationId xmlns:p14="http://schemas.microsoft.com/office/powerpoint/2010/main" val="149114057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title"/>
          <p:cNvSpPr>
            <a:spLocks noGrp="1" noChangeArrowheads="1"/>
          </p:cNvSpPr>
          <p:nvPr>
            <p:ph type="title"/>
          </p:nvPr>
        </p:nvSpPr>
        <p:spPr bwMode="gray">
          <a:xfrm>
            <a:off x="356461" y="538394"/>
            <a:ext cx="11286153"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Tree>
    <p:extLst>
      <p:ext uri="{BB962C8B-B14F-4D97-AF65-F5344CB8AC3E}">
        <p14:creationId xmlns:p14="http://schemas.microsoft.com/office/powerpoint/2010/main" val="775128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Data Area">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6460" y="6363469"/>
            <a:ext cx="1264628" cy="217044"/>
          </a:xfrm>
          <a:prstGeom prst="rect">
            <a:avLst/>
          </a:prstGeom>
        </p:spPr>
      </p:pic>
      <p:sp>
        <p:nvSpPr>
          <p:cNvPr id="4" name="Rectangle 3"/>
          <p:cNvSpPr/>
          <p:nvPr/>
        </p:nvSpPr>
        <p:spPr>
          <a:xfrm>
            <a:off x="372975" y="605719"/>
            <a:ext cx="11479080" cy="4001791"/>
          </a:xfrm>
          <a:prstGeom prst="rect">
            <a:avLst/>
          </a:prstGeom>
          <a:solidFill>
            <a:srgbClr val="F8F8F8"/>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09"/>
          </a:p>
        </p:txBody>
      </p:sp>
      <p:sp>
        <p:nvSpPr>
          <p:cNvPr id="37"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40" name="Straight Connector 39"/>
          <p:cNvCxnSpPr/>
          <p:nvPr/>
        </p:nvCxnSpPr>
        <p:spPr>
          <a:xfrm>
            <a:off x="372975" y="6252279"/>
            <a:ext cx="11462565"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56461" y="432879"/>
            <a:ext cx="11479079"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921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with a slidebar option">
    <p:spTree>
      <p:nvGrpSpPr>
        <p:cNvPr id="1" name=""/>
        <p:cNvGrpSpPr/>
        <p:nvPr/>
      </p:nvGrpSpPr>
      <p:grpSpPr>
        <a:xfrm>
          <a:off x="0" y="0"/>
          <a:ext cx="0" cy="0"/>
          <a:chOff x="0" y="0"/>
          <a:chExt cx="0" cy="0"/>
        </a:xfrm>
      </p:grpSpPr>
      <p:sp>
        <p:nvSpPr>
          <p:cNvPr id="27"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30" name="Straight Connector 29"/>
          <p:cNvCxnSpPr/>
          <p:nvPr/>
        </p:nvCxnSpPr>
        <p:spPr>
          <a:xfrm>
            <a:off x="2117661" y="6252279"/>
            <a:ext cx="97178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7661" y="6363469"/>
            <a:ext cx="1264628" cy="217044"/>
          </a:xfrm>
          <a:prstGeom prst="rect">
            <a:avLst/>
          </a:prstGeom>
        </p:spPr>
      </p:pic>
      <p:sp>
        <p:nvSpPr>
          <p:cNvPr id="9" name="Slide title"/>
          <p:cNvSpPr>
            <a:spLocks noGrp="1" noChangeArrowheads="1"/>
          </p:cNvSpPr>
          <p:nvPr>
            <p:ph type="title"/>
          </p:nvPr>
        </p:nvSpPr>
        <p:spPr bwMode="gray">
          <a:xfrm>
            <a:off x="2117661" y="538394"/>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2117661" y="440320"/>
            <a:ext cx="9717878"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9941192"/>
      </p:ext>
    </p:extLst>
  </p:cSld>
  <p:clrMapOvr>
    <a:masterClrMapping/>
  </p:clrMapOvr>
  <p:extLst>
    <p:ext uri="{DCECCB84-F9BA-43D5-87BE-67443E8EF086}">
      <p15:sldGuideLst xmlns:p15="http://schemas.microsoft.com/office/powerpoint/2012/main">
        <p15:guide id="1" pos="140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ata Left">
    <p:spTree>
      <p:nvGrpSpPr>
        <p:cNvPr id="1" name=""/>
        <p:cNvGrpSpPr/>
        <p:nvPr/>
      </p:nvGrpSpPr>
      <p:grpSpPr>
        <a:xfrm>
          <a:off x="0" y="0"/>
          <a:ext cx="0" cy="0"/>
          <a:chOff x="0" y="0"/>
          <a:chExt cx="0" cy="0"/>
        </a:xfrm>
      </p:grpSpPr>
      <p:sp>
        <p:nvSpPr>
          <p:cNvPr id="12" name="Rectangle 11"/>
          <p:cNvSpPr/>
          <p:nvPr/>
        </p:nvSpPr>
        <p:spPr>
          <a:xfrm>
            <a:off x="0" y="0"/>
            <a:ext cx="4547125"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7"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30" name="Straight Connector 29"/>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099" y="538394"/>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0"/>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4100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Highlight Area Left">
    <p:spTree>
      <p:nvGrpSpPr>
        <p:cNvPr id="1" name=""/>
        <p:cNvGrpSpPr/>
        <p:nvPr/>
      </p:nvGrpSpPr>
      <p:grpSpPr>
        <a:xfrm>
          <a:off x="0" y="0"/>
          <a:ext cx="0" cy="0"/>
          <a:chOff x="0" y="0"/>
          <a:chExt cx="0" cy="0"/>
        </a:xfrm>
      </p:grpSpPr>
      <p:sp>
        <p:nvSpPr>
          <p:cNvPr id="12" name="Rectangle 11"/>
          <p:cNvSpPr/>
          <p:nvPr/>
        </p:nvSpPr>
        <p:spPr>
          <a:xfrm>
            <a:off x="0"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0"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3" name="Straight Connector 22"/>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099" y="538394"/>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0"/>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8038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ata Right">
    <p:spTree>
      <p:nvGrpSpPr>
        <p:cNvPr id="1" name=""/>
        <p:cNvGrpSpPr/>
        <p:nvPr/>
      </p:nvGrpSpPr>
      <p:grpSpPr>
        <a:xfrm>
          <a:off x="0" y="0"/>
          <a:ext cx="0" cy="0"/>
          <a:chOff x="0" y="0"/>
          <a:chExt cx="0" cy="0"/>
        </a:xfrm>
      </p:grpSpPr>
      <p:cxnSp>
        <p:nvCxnSpPr>
          <p:cNvPr id="11" name="Straight Connector 10"/>
          <p:cNvCxnSpPr>
            <a:cxnSpLocks/>
          </p:cNvCxnSpPr>
          <p:nvPr userDrawn="1"/>
        </p:nvCxnSpPr>
        <p:spPr>
          <a:xfrm>
            <a:off x="356461" y="432879"/>
            <a:ext cx="6704739"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7447280" y="0"/>
            <a:ext cx="4744720"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0" name="SlideNumber"/>
          <p:cNvSpPr/>
          <p:nvPr/>
        </p:nvSpPr>
        <p:spPr>
          <a:xfrm>
            <a:off x="5728232"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3" name="Straight Connector 22"/>
          <p:cNvCxnSpPr>
            <a:cxnSpLocks/>
          </p:cNvCxnSpPr>
          <p:nvPr/>
        </p:nvCxnSpPr>
        <p:spPr>
          <a:xfrm>
            <a:off x="372974" y="6252279"/>
            <a:ext cx="6789826"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3243" y="538394"/>
            <a:ext cx="5862034"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Tree>
    <p:extLst>
      <p:ext uri="{BB962C8B-B14F-4D97-AF65-F5344CB8AC3E}">
        <p14:creationId xmlns:p14="http://schemas.microsoft.com/office/powerpoint/2010/main" val="1311986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Highlight Area Right">
    <p:spTree>
      <p:nvGrpSpPr>
        <p:cNvPr id="1" name=""/>
        <p:cNvGrpSpPr/>
        <p:nvPr/>
      </p:nvGrpSpPr>
      <p:grpSpPr>
        <a:xfrm>
          <a:off x="0" y="0"/>
          <a:ext cx="0" cy="0"/>
          <a:chOff x="0" y="0"/>
          <a:chExt cx="0" cy="0"/>
        </a:xfrm>
      </p:grpSpPr>
      <p:sp>
        <p:nvSpPr>
          <p:cNvPr id="12" name="Rectangle 11"/>
          <p:cNvSpPr/>
          <p:nvPr/>
        </p:nvSpPr>
        <p:spPr>
          <a:xfrm>
            <a:off x="6563333" y="0"/>
            <a:ext cx="5628667"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6" name="SlideNumber"/>
          <p:cNvSpPr/>
          <p:nvPr/>
        </p:nvSpPr>
        <p:spPr>
          <a:xfrm>
            <a:off x="5728232"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9" name="Straight Connector 28"/>
          <p:cNvCxnSpPr/>
          <p:nvPr/>
        </p:nvCxnSpPr>
        <p:spPr>
          <a:xfrm>
            <a:off x="372974" y="6252279"/>
            <a:ext cx="5822572"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1" y="538394"/>
            <a:ext cx="5862034"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372974" y="432879"/>
            <a:ext cx="5862034"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356461" y="432879"/>
            <a:ext cx="5878547"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9049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Full Page Photo">
    <p:spTree>
      <p:nvGrpSpPr>
        <p:cNvPr id="1" name=""/>
        <p:cNvGrpSpPr/>
        <p:nvPr/>
      </p:nvGrpSpPr>
      <p:grpSpPr>
        <a:xfrm>
          <a:off x="0" y="0"/>
          <a:ext cx="0" cy="0"/>
          <a:chOff x="0" y="0"/>
          <a:chExt cx="0" cy="0"/>
        </a:xfrm>
      </p:grpSpPr>
      <p:sp>
        <p:nvSpPr>
          <p:cNvPr id="3" name="Picture Placeholder 7"/>
          <p:cNvSpPr>
            <a:spLocks noGrp="1"/>
          </p:cNvSpPr>
          <p:nvPr>
            <p:ph type="pic" sz="quarter" idx="10" hasCustomPrompt="1"/>
          </p:nvPr>
        </p:nvSpPr>
        <p:spPr>
          <a:xfrm>
            <a:off x="452924" y="408560"/>
            <a:ext cx="11286153" cy="6100454"/>
          </a:xfrm>
        </p:spPr>
        <p:txBody>
          <a:bodyPr anchor="ctr">
            <a:normAutofit/>
          </a:bodyPr>
          <a:lstStyle>
            <a:lvl1pPr marL="0" indent="0" algn="ctr">
              <a:buNone/>
              <a:defRPr sz="1899" b="1" baseline="0">
                <a:solidFill>
                  <a:schemeClr val="bg2"/>
                </a:solidFill>
              </a:defRPr>
            </a:lvl1pPr>
          </a:lstStyle>
          <a:p>
            <a:r>
              <a:rPr lang="en-US"/>
              <a:t>Insert Full Background Photo Photo To Highlight a Key Message</a:t>
            </a:r>
          </a:p>
        </p:txBody>
      </p:sp>
      <p:sp>
        <p:nvSpPr>
          <p:cNvPr id="5" name="Slide title"/>
          <p:cNvSpPr>
            <a:spLocks noGrp="1" noChangeArrowheads="1"/>
          </p:cNvSpPr>
          <p:nvPr>
            <p:ph type="title" hasCustomPrompt="1"/>
          </p:nvPr>
        </p:nvSpPr>
        <p:spPr bwMode="gray">
          <a:xfrm>
            <a:off x="749371" y="699913"/>
            <a:ext cx="5819868" cy="391852"/>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a:solidFill>
                  <a:schemeClr val="tx2"/>
                </a:solidFill>
              </a:defRPr>
            </a:lvl1pPr>
          </a:lstStyle>
          <a:p>
            <a:pPr lvl="0"/>
            <a:r>
              <a:rPr lang="en-CA" noProof="1"/>
              <a:t>This is a title</a:t>
            </a:r>
          </a:p>
        </p:txBody>
      </p:sp>
      <p:cxnSp>
        <p:nvCxnSpPr>
          <p:cNvPr id="6" name="Straight Connector 5"/>
          <p:cNvCxnSpPr/>
          <p:nvPr userDrawn="1"/>
        </p:nvCxnSpPr>
        <p:spPr>
          <a:xfrm>
            <a:off x="452924" y="432879"/>
            <a:ext cx="11286153"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1231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Full Slide B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172305" y="175390"/>
            <a:ext cx="11847391" cy="6507219"/>
          </a:xfrm>
          <a:prstGeom prst="rect">
            <a:avLst/>
          </a:prstGeom>
          <a:solidFill>
            <a:schemeClr val="accent3">
              <a:alpha val="67000"/>
            </a:schemeClr>
          </a:solidFill>
        </p:spPr>
        <p:txBody>
          <a:bodyPr lIns="1920240" tIns="182880" rIns="1920240" bIns="182880" anchor="ctr" anchorCtr="0">
            <a:noAutofit/>
          </a:bodyPr>
          <a:lstStyle>
            <a:lvl1pPr algn="ctr">
              <a:defRPr sz="3038" b="0">
                <a:solidFill>
                  <a:schemeClr val="tx2"/>
                </a:solidFill>
              </a:defRPr>
            </a:lvl1pPr>
          </a:lstStyle>
          <a:p>
            <a:r>
              <a:rPr lang="en-US"/>
              <a:t>This is a sample quote to draw help make a point based on what people are saying</a:t>
            </a:r>
            <a:br>
              <a:rPr lang="en-US"/>
            </a:br>
            <a:r>
              <a:rPr lang="en-US"/>
              <a:t>(Use Format Background to Change Picture)</a:t>
            </a:r>
          </a:p>
        </p:txBody>
      </p:sp>
      <p:sp>
        <p:nvSpPr>
          <p:cNvPr id="6" name="Subtitle 2"/>
          <p:cNvSpPr>
            <a:spLocks noGrp="1"/>
          </p:cNvSpPr>
          <p:nvPr>
            <p:ph type="subTitle" idx="1" hasCustomPrompt="1"/>
          </p:nvPr>
        </p:nvSpPr>
        <p:spPr>
          <a:xfrm>
            <a:off x="0" y="5296760"/>
            <a:ext cx="12192000" cy="741021"/>
          </a:xfrm>
        </p:spPr>
        <p:txBody>
          <a:bodyPr anchor="ctr">
            <a:normAutofit/>
          </a:bodyPr>
          <a:lstStyle>
            <a:lvl1pPr marL="0" indent="0" algn="ctr">
              <a:buNone/>
              <a:defRPr sz="1709">
                <a:solidFill>
                  <a:schemeClr val="tx2"/>
                </a:solidFill>
              </a:defRPr>
            </a:lvl1pPr>
            <a:lvl2pPr marL="434066" indent="0" algn="ctr">
              <a:buNone/>
              <a:defRPr sz="1899"/>
            </a:lvl2pPr>
            <a:lvl3pPr marL="868131" indent="0" algn="ctr">
              <a:buNone/>
              <a:defRPr sz="1709"/>
            </a:lvl3pPr>
            <a:lvl4pPr marL="1302197" indent="0" algn="ctr">
              <a:buNone/>
              <a:defRPr sz="1519"/>
            </a:lvl4pPr>
            <a:lvl5pPr marL="1736263" indent="0" algn="ctr">
              <a:buNone/>
              <a:defRPr sz="1519"/>
            </a:lvl5pPr>
            <a:lvl6pPr marL="2170328" indent="0" algn="ctr">
              <a:buNone/>
              <a:defRPr sz="1519"/>
            </a:lvl6pPr>
            <a:lvl7pPr marL="2604394" indent="0" algn="ctr">
              <a:buNone/>
              <a:defRPr sz="1519"/>
            </a:lvl7pPr>
            <a:lvl8pPr marL="3038460" indent="0" algn="ctr">
              <a:buNone/>
              <a:defRPr sz="1519"/>
            </a:lvl8pPr>
            <a:lvl9pPr marL="3472525" indent="0" algn="ctr">
              <a:buNone/>
              <a:defRPr sz="1519"/>
            </a:lvl9pPr>
          </a:lstStyle>
          <a:p>
            <a:pPr algn="ctr"/>
            <a:r>
              <a:rPr lang="en-US">
                <a:solidFill>
                  <a:schemeClr val="tx2"/>
                </a:solidFill>
              </a:rPr>
              <a:t>Brianna Sullivan</a:t>
            </a:r>
          </a:p>
        </p:txBody>
      </p:sp>
      <p:sp>
        <p:nvSpPr>
          <p:cNvPr id="4" name="Freeform 3">
            <a:extLst>
              <a:ext uri="{FF2B5EF4-FFF2-40B4-BE49-F238E27FC236}">
                <a16:creationId xmlns:a16="http://schemas.microsoft.com/office/drawing/2014/main" id="{1208AFD6-1385-D348-8E8D-FF026764B56B}"/>
              </a:ext>
            </a:extLst>
          </p:cNvPr>
          <p:cNvSpPr/>
          <p:nvPr userDrawn="1"/>
        </p:nvSpPr>
        <p:spPr>
          <a:xfrm>
            <a:off x="0" y="0"/>
            <a:ext cx="12192000" cy="6858000"/>
          </a:xfrm>
          <a:custGeom>
            <a:avLst/>
            <a:gdLst>
              <a:gd name="connsiteX0" fmla="*/ 181479 w 12841288"/>
              <a:gd name="connsiteY0" fmla="*/ 184729 h 7223125"/>
              <a:gd name="connsiteX1" fmla="*/ 181479 w 12841288"/>
              <a:gd name="connsiteY1" fmla="*/ 7038397 h 7223125"/>
              <a:gd name="connsiteX2" fmla="*/ 12659806 w 12841288"/>
              <a:gd name="connsiteY2" fmla="*/ 7038397 h 7223125"/>
              <a:gd name="connsiteX3" fmla="*/ 12659806 w 12841288"/>
              <a:gd name="connsiteY3" fmla="*/ 184729 h 7223125"/>
              <a:gd name="connsiteX4" fmla="*/ 0 w 12841288"/>
              <a:gd name="connsiteY4" fmla="*/ 0 h 7223125"/>
              <a:gd name="connsiteX5" fmla="*/ 12841288 w 12841288"/>
              <a:gd name="connsiteY5" fmla="*/ 0 h 7223125"/>
              <a:gd name="connsiteX6" fmla="*/ 12841288 w 12841288"/>
              <a:gd name="connsiteY6" fmla="*/ 7223125 h 7223125"/>
              <a:gd name="connsiteX7" fmla="*/ 0 w 12841288"/>
              <a:gd name="connsiteY7" fmla="*/ 7223125 h 722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41288" h="7223125">
                <a:moveTo>
                  <a:pt x="181479" y="184729"/>
                </a:moveTo>
                <a:lnTo>
                  <a:pt x="181479" y="7038397"/>
                </a:lnTo>
                <a:lnTo>
                  <a:pt x="12659806" y="7038397"/>
                </a:lnTo>
                <a:lnTo>
                  <a:pt x="12659806" y="184729"/>
                </a:lnTo>
                <a:close/>
                <a:moveTo>
                  <a:pt x="0" y="0"/>
                </a:moveTo>
                <a:lnTo>
                  <a:pt x="12841288" y="0"/>
                </a:lnTo>
                <a:lnTo>
                  <a:pt x="12841288" y="7223125"/>
                </a:lnTo>
                <a:lnTo>
                  <a:pt x="0" y="7223125"/>
                </a:lnTo>
                <a:close/>
              </a:path>
            </a:pathLst>
          </a:cu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180" tIns="34180" rIns="34180" bIns="34180" numCol="1" spcCol="0" rtlCol="0" fromWordArt="0" anchor="ctr" anchorCtr="0" forceAA="0" compatLnSpc="1">
            <a:noAutofit/>
          </a:bodyPr>
          <a:lstStyle/>
          <a:p>
            <a:pPr algn="ctr"/>
            <a:endParaRPr lang="en-US" sz="1899" b="1">
              <a:solidFill>
                <a:schemeClr val="tx2"/>
              </a:solidFill>
              <a:latin typeface="+mj-lt"/>
            </a:endParaRPr>
          </a:p>
        </p:txBody>
      </p:sp>
    </p:spTree>
    <p:extLst>
      <p:ext uri="{BB962C8B-B14F-4D97-AF65-F5344CB8AC3E}">
        <p14:creationId xmlns:p14="http://schemas.microsoft.com/office/powerpoint/2010/main" val="3239532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Slide Solid Background">
    <p:bg>
      <p:bgPr>
        <a:solidFill>
          <a:schemeClr val="accent3"/>
        </a:solidFill>
        <a:effectLst/>
      </p:bgPr>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0" y="1634537"/>
            <a:ext cx="12192000" cy="3588923"/>
          </a:xfrm>
          <a:prstGeom prst="rect">
            <a:avLst/>
          </a:prstGeom>
        </p:spPr>
        <p:txBody>
          <a:bodyPr lIns="1920240" tIns="45720" rIns="1920240" bIns="45720" anchor="ctr" anchorCtr="0">
            <a:noAutofit/>
          </a:bodyPr>
          <a:lstStyle>
            <a:lvl1pPr algn="ctr">
              <a:defRPr sz="4367" b="0">
                <a:solidFill>
                  <a:schemeClr val="tx2"/>
                </a:solidFill>
              </a:defRPr>
            </a:lvl1pPr>
          </a:lstStyle>
          <a:p>
            <a:r>
              <a:rPr lang="en-US"/>
              <a:t>This is a sample quote to draw help make a point based on what people are saying</a:t>
            </a:r>
          </a:p>
        </p:txBody>
      </p:sp>
      <p:grpSp>
        <p:nvGrpSpPr>
          <p:cNvPr id="35" name="Group 34"/>
          <p:cNvGrpSpPr/>
          <p:nvPr/>
        </p:nvGrpSpPr>
        <p:grpSpPr>
          <a:xfrm>
            <a:off x="1489823" y="1925777"/>
            <a:ext cx="1475292" cy="1150358"/>
            <a:chOff x="1422137" y="1996264"/>
            <a:chExt cx="1197131" cy="933450"/>
          </a:xfrm>
        </p:grpSpPr>
        <p:grpSp>
          <p:nvGrpSpPr>
            <p:cNvPr id="14" name="Group 4"/>
            <p:cNvGrpSpPr>
              <a:grpSpLocks noChangeAspect="1"/>
            </p:cNvGrpSpPr>
            <p:nvPr/>
          </p:nvGrpSpPr>
          <p:grpSpPr bwMode="auto">
            <a:xfrm>
              <a:off x="1422137" y="1996264"/>
              <a:ext cx="550863" cy="933450"/>
              <a:chOff x="610" y="950"/>
              <a:chExt cx="347" cy="588"/>
            </a:xfrm>
          </p:grpSpPr>
          <p:sp>
            <p:nvSpPr>
              <p:cNvPr id="15"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9"/>
              </a:p>
            </p:txBody>
          </p:sp>
          <p:sp>
            <p:nvSpPr>
              <p:cNvPr id="16"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42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9"/>
              </a:p>
            </p:txBody>
          </p:sp>
        </p:grpSp>
        <p:grpSp>
          <p:nvGrpSpPr>
            <p:cNvPr id="32" name="Group 4"/>
            <p:cNvGrpSpPr>
              <a:grpSpLocks noChangeAspect="1"/>
            </p:cNvGrpSpPr>
            <p:nvPr/>
          </p:nvGrpSpPr>
          <p:grpSpPr bwMode="auto">
            <a:xfrm>
              <a:off x="2068405" y="1996264"/>
              <a:ext cx="550863" cy="933450"/>
              <a:chOff x="610" y="950"/>
              <a:chExt cx="347" cy="588"/>
            </a:xfrm>
          </p:grpSpPr>
          <p:sp>
            <p:nvSpPr>
              <p:cNvPr id="33"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9"/>
              </a:p>
            </p:txBody>
          </p:sp>
          <p:sp>
            <p:nvSpPr>
              <p:cNvPr id="34"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23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9"/>
              </a:p>
            </p:txBody>
          </p:sp>
        </p:grpSp>
      </p:grpSp>
      <p:grpSp>
        <p:nvGrpSpPr>
          <p:cNvPr id="19" name="Group 18"/>
          <p:cNvGrpSpPr/>
          <p:nvPr/>
        </p:nvGrpSpPr>
        <p:grpSpPr>
          <a:xfrm rot="10800000">
            <a:off x="9226823" y="2048551"/>
            <a:ext cx="1475292" cy="1150358"/>
            <a:chOff x="1422137" y="1996264"/>
            <a:chExt cx="1197131" cy="933450"/>
          </a:xfrm>
        </p:grpSpPr>
        <p:grpSp>
          <p:nvGrpSpPr>
            <p:cNvPr id="20" name="Group 4"/>
            <p:cNvGrpSpPr>
              <a:grpSpLocks noChangeAspect="1"/>
            </p:cNvGrpSpPr>
            <p:nvPr/>
          </p:nvGrpSpPr>
          <p:grpSpPr bwMode="auto">
            <a:xfrm>
              <a:off x="1422137" y="1996264"/>
              <a:ext cx="550863" cy="933450"/>
              <a:chOff x="610" y="950"/>
              <a:chExt cx="347" cy="588"/>
            </a:xfrm>
          </p:grpSpPr>
          <p:sp>
            <p:nvSpPr>
              <p:cNvPr id="24"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9"/>
              </a:p>
            </p:txBody>
          </p:sp>
          <p:sp>
            <p:nvSpPr>
              <p:cNvPr id="25"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42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9"/>
              </a:p>
            </p:txBody>
          </p:sp>
        </p:grpSp>
        <p:grpSp>
          <p:nvGrpSpPr>
            <p:cNvPr id="21" name="Group 4"/>
            <p:cNvGrpSpPr>
              <a:grpSpLocks noChangeAspect="1"/>
            </p:cNvGrpSpPr>
            <p:nvPr/>
          </p:nvGrpSpPr>
          <p:grpSpPr bwMode="auto">
            <a:xfrm>
              <a:off x="2068405" y="1996264"/>
              <a:ext cx="550863" cy="933450"/>
              <a:chOff x="610" y="950"/>
              <a:chExt cx="347" cy="588"/>
            </a:xfrm>
          </p:grpSpPr>
          <p:sp>
            <p:nvSpPr>
              <p:cNvPr id="22"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9"/>
              </a:p>
            </p:txBody>
          </p:sp>
          <p:sp>
            <p:nvSpPr>
              <p:cNvPr id="23"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23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9"/>
              </a:p>
            </p:txBody>
          </p:sp>
        </p:grpSp>
      </p:grpSp>
      <p:sp>
        <p:nvSpPr>
          <p:cNvPr id="28" name="Subtitle 2"/>
          <p:cNvSpPr>
            <a:spLocks noGrp="1"/>
          </p:cNvSpPr>
          <p:nvPr>
            <p:ph type="subTitle" idx="1" hasCustomPrompt="1"/>
          </p:nvPr>
        </p:nvSpPr>
        <p:spPr>
          <a:xfrm>
            <a:off x="0" y="5296760"/>
            <a:ext cx="12192000" cy="741021"/>
          </a:xfrm>
        </p:spPr>
        <p:txBody>
          <a:bodyPr anchor="ctr">
            <a:normAutofit/>
          </a:bodyPr>
          <a:lstStyle>
            <a:lvl1pPr marL="0" indent="0" algn="ctr">
              <a:buNone/>
              <a:defRPr sz="1709">
                <a:solidFill>
                  <a:schemeClr val="tx2"/>
                </a:solidFill>
              </a:defRPr>
            </a:lvl1pPr>
            <a:lvl2pPr marL="434066" indent="0" algn="ctr">
              <a:buNone/>
              <a:defRPr sz="1899"/>
            </a:lvl2pPr>
            <a:lvl3pPr marL="868131" indent="0" algn="ctr">
              <a:buNone/>
              <a:defRPr sz="1709"/>
            </a:lvl3pPr>
            <a:lvl4pPr marL="1302197" indent="0" algn="ctr">
              <a:buNone/>
              <a:defRPr sz="1519"/>
            </a:lvl4pPr>
            <a:lvl5pPr marL="1736263" indent="0" algn="ctr">
              <a:buNone/>
              <a:defRPr sz="1519"/>
            </a:lvl5pPr>
            <a:lvl6pPr marL="2170328" indent="0" algn="ctr">
              <a:buNone/>
              <a:defRPr sz="1519"/>
            </a:lvl6pPr>
            <a:lvl7pPr marL="2604394" indent="0" algn="ctr">
              <a:buNone/>
              <a:defRPr sz="1519"/>
            </a:lvl7pPr>
            <a:lvl8pPr marL="3038460" indent="0" algn="ctr">
              <a:buNone/>
              <a:defRPr sz="1519"/>
            </a:lvl8pPr>
            <a:lvl9pPr marL="3472525" indent="0" algn="ctr">
              <a:buNone/>
              <a:defRPr sz="1519"/>
            </a:lvl9pPr>
          </a:lstStyle>
          <a:p>
            <a:pPr algn="ctr"/>
            <a:r>
              <a:rPr lang="en-US">
                <a:solidFill>
                  <a:schemeClr val="tx2"/>
                </a:solidFill>
              </a:rPr>
              <a:t>Brianna Sullivan</a:t>
            </a:r>
          </a:p>
        </p:txBody>
      </p:sp>
      <p:sp>
        <p:nvSpPr>
          <p:cNvPr id="27" name="Freeform 26"/>
          <p:cNvSpPr/>
          <p:nvPr userDrawn="1"/>
        </p:nvSpPr>
        <p:spPr>
          <a:xfrm>
            <a:off x="0" y="0"/>
            <a:ext cx="12192000" cy="6858000"/>
          </a:xfrm>
          <a:custGeom>
            <a:avLst/>
            <a:gdLst>
              <a:gd name="connsiteX0" fmla="*/ 181479 w 12841288"/>
              <a:gd name="connsiteY0" fmla="*/ 184729 h 7223125"/>
              <a:gd name="connsiteX1" fmla="*/ 181479 w 12841288"/>
              <a:gd name="connsiteY1" fmla="*/ 7038397 h 7223125"/>
              <a:gd name="connsiteX2" fmla="*/ 12659806 w 12841288"/>
              <a:gd name="connsiteY2" fmla="*/ 7038397 h 7223125"/>
              <a:gd name="connsiteX3" fmla="*/ 12659806 w 12841288"/>
              <a:gd name="connsiteY3" fmla="*/ 184729 h 7223125"/>
              <a:gd name="connsiteX4" fmla="*/ 0 w 12841288"/>
              <a:gd name="connsiteY4" fmla="*/ 0 h 7223125"/>
              <a:gd name="connsiteX5" fmla="*/ 12841288 w 12841288"/>
              <a:gd name="connsiteY5" fmla="*/ 0 h 7223125"/>
              <a:gd name="connsiteX6" fmla="*/ 12841288 w 12841288"/>
              <a:gd name="connsiteY6" fmla="*/ 7223125 h 7223125"/>
              <a:gd name="connsiteX7" fmla="*/ 0 w 12841288"/>
              <a:gd name="connsiteY7" fmla="*/ 7223125 h 722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41288" h="7223125">
                <a:moveTo>
                  <a:pt x="181479" y="184729"/>
                </a:moveTo>
                <a:lnTo>
                  <a:pt x="181479" y="7038397"/>
                </a:lnTo>
                <a:lnTo>
                  <a:pt x="12659806" y="7038397"/>
                </a:lnTo>
                <a:lnTo>
                  <a:pt x="12659806" y="184729"/>
                </a:lnTo>
                <a:close/>
                <a:moveTo>
                  <a:pt x="0" y="0"/>
                </a:moveTo>
                <a:lnTo>
                  <a:pt x="12841288" y="0"/>
                </a:lnTo>
                <a:lnTo>
                  <a:pt x="12841288" y="7223125"/>
                </a:lnTo>
                <a:lnTo>
                  <a:pt x="0" y="7223125"/>
                </a:lnTo>
                <a:close/>
              </a:path>
            </a:pathLst>
          </a:cu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180" tIns="34180" rIns="34180" bIns="34180" numCol="1" spcCol="0" rtlCol="0" fromWordArt="0" anchor="ctr" anchorCtr="0" forceAA="0" compatLnSpc="1">
            <a:noAutofit/>
          </a:bodyPr>
          <a:lstStyle/>
          <a:p>
            <a:pPr algn="ctr"/>
            <a:endParaRPr lang="en-US" sz="1899" b="1">
              <a:solidFill>
                <a:schemeClr val="tx2"/>
              </a:solidFill>
              <a:latin typeface="+mj-lt"/>
            </a:endParaRPr>
          </a:p>
        </p:txBody>
      </p:sp>
    </p:spTree>
    <p:extLst>
      <p:ext uri="{BB962C8B-B14F-4D97-AF65-F5344CB8AC3E}">
        <p14:creationId xmlns:p14="http://schemas.microsoft.com/office/powerpoint/2010/main" val="2396454722"/>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99258" y="2952883"/>
            <a:ext cx="4556067" cy="589709"/>
          </a:xfrm>
          <a:prstGeom prst="rect">
            <a:avLst/>
          </a:prstGeom>
        </p:spPr>
        <p:txBody>
          <a:bodyPr lIns="0" tIns="45720" rIns="0" bIns="45720" anchor="ctr" anchorCtr="0">
            <a:noAutofit/>
          </a:bodyPr>
          <a:lstStyle>
            <a:lvl1pPr algn="ctr">
              <a:defRPr sz="5696" b="0">
                <a:solidFill>
                  <a:schemeClr val="accent2"/>
                </a:solidFill>
              </a:defRPr>
            </a:lvl1pPr>
          </a:lstStyle>
          <a:p>
            <a:r>
              <a:rPr lang="en-US"/>
              <a:t>Thank you</a:t>
            </a:r>
          </a:p>
        </p:txBody>
      </p:sp>
      <p:pic>
        <p:nvPicPr>
          <p:cNvPr id="10" name="Picture 9"/>
          <p:cNvPicPr>
            <a:picLocks noChangeAspect="1"/>
          </p:cNvPicPr>
          <p:nvPr/>
        </p:nvPicPr>
        <p:blipFill>
          <a:blip r:embed="rId2"/>
          <a:stretch>
            <a:fillRect/>
          </a:stretch>
        </p:blipFill>
        <p:spPr>
          <a:xfrm>
            <a:off x="5198824" y="5907150"/>
            <a:ext cx="1794353" cy="322067"/>
          </a:xfrm>
          <a:prstGeom prst="rect">
            <a:avLst/>
          </a:prstGeom>
        </p:spPr>
      </p:pic>
    </p:spTree>
    <p:extLst>
      <p:ext uri="{BB962C8B-B14F-4D97-AF65-F5344CB8AC3E}">
        <p14:creationId xmlns:p14="http://schemas.microsoft.com/office/powerpoint/2010/main" val="1027386909"/>
      </p:ext>
    </p:extLst>
  </p:cSld>
  <p:clrMapOvr>
    <a:overrideClrMapping bg1="lt1" tx1="dk1" bg2="lt2" tx2="dk2" accent1="accent1" accent2="accent2" accent3="accent3" accent4="accent4" accent5="accent5" accent6="accent6" hlink="hlink" folHlink="folHlink"/>
  </p:clrMapOvr>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17313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lideAdd25">
    <p:spTree>
      <p:nvGrpSpPr>
        <p:cNvPr id="1" name=""/>
        <p:cNvGrpSpPr/>
        <p:nvPr/>
      </p:nvGrpSpPr>
      <p:grpSpPr>
        <a:xfrm>
          <a:off x="0" y="0"/>
          <a:ext cx="0" cy="0"/>
          <a:chOff x="0" y="0"/>
          <a:chExt cx="0" cy="0"/>
        </a:xfrm>
      </p:grpSpPr>
      <p:sp>
        <p:nvSpPr>
          <p:cNvPr id="5" name="PpHolder1">
            <a:extLst>
              <a:ext uri="{FF2B5EF4-FFF2-40B4-BE49-F238E27FC236}">
                <a16:creationId xmlns:a16="http://schemas.microsoft.com/office/drawing/2014/main" id="{6C9CDA15-E892-4C4A-8A55-02344576438B}"/>
              </a:ext>
            </a:extLst>
          </p:cNvPr>
          <p:cNvSpPr>
            <a:spLocks noGrp="1"/>
          </p:cNvSpPr>
          <p:nvPr>
            <p:ph type="pic" sz="quarter" idx="10"/>
          </p:nvPr>
        </p:nvSpPr>
        <p:spPr>
          <a:xfrm>
            <a:off x="0" y="0"/>
            <a:ext cx="12192000" cy="4724400"/>
          </a:xfrm>
          <a:custGeom>
            <a:avLst/>
            <a:gdLst>
              <a:gd name="connsiteX0" fmla="*/ 0 w 12193588"/>
              <a:gd name="connsiteY0" fmla="*/ 0 h 4724400"/>
              <a:gd name="connsiteX1" fmla="*/ 12193588 w 12193588"/>
              <a:gd name="connsiteY1" fmla="*/ 0 h 4724400"/>
              <a:gd name="connsiteX2" fmla="*/ 12193588 w 12193588"/>
              <a:gd name="connsiteY2" fmla="*/ 4724400 h 4724400"/>
              <a:gd name="connsiteX3" fmla="*/ 0 w 12193588"/>
              <a:gd name="connsiteY3" fmla="*/ 4724400 h 4724400"/>
            </a:gdLst>
            <a:ahLst/>
            <a:cxnLst>
              <a:cxn ang="0">
                <a:pos x="connsiteX0" y="connsiteY0"/>
              </a:cxn>
              <a:cxn ang="0">
                <a:pos x="connsiteX1" y="connsiteY1"/>
              </a:cxn>
              <a:cxn ang="0">
                <a:pos x="connsiteX2" y="connsiteY2"/>
              </a:cxn>
              <a:cxn ang="0">
                <a:pos x="connsiteX3" y="connsiteY3"/>
              </a:cxn>
            </a:cxnLst>
            <a:rect l="l" t="t" r="r" b="b"/>
            <a:pathLst>
              <a:path w="12193588" h="4724400">
                <a:moveTo>
                  <a:pt x="0" y="0"/>
                </a:moveTo>
                <a:lnTo>
                  <a:pt x="12193588" y="0"/>
                </a:lnTo>
                <a:lnTo>
                  <a:pt x="12193588" y="4724400"/>
                </a:lnTo>
                <a:lnTo>
                  <a:pt x="0" y="472440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bg1">
                    <a:alpha val="0"/>
                  </a:schemeClr>
                </a:solidFill>
              </a:defRPr>
            </a:lvl1pPr>
          </a:lstStyle>
          <a:p>
            <a:pPr marL="0" lvl="0" algn="ctr" defTabSz="457074"/>
            <a:endParaRPr lang="en-ID"/>
          </a:p>
        </p:txBody>
      </p:sp>
    </p:spTree>
    <p:extLst>
      <p:ext uri="{BB962C8B-B14F-4D97-AF65-F5344CB8AC3E}">
        <p14:creationId xmlns:p14="http://schemas.microsoft.com/office/powerpoint/2010/main" val="12389956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lideAdd18">
    <p:spTree>
      <p:nvGrpSpPr>
        <p:cNvPr id="1" name=""/>
        <p:cNvGrpSpPr/>
        <p:nvPr/>
      </p:nvGrpSpPr>
      <p:grpSpPr>
        <a:xfrm>
          <a:off x="0" y="0"/>
          <a:ext cx="0" cy="0"/>
          <a:chOff x="0" y="0"/>
          <a:chExt cx="0" cy="0"/>
        </a:xfrm>
      </p:grpSpPr>
      <p:sp>
        <p:nvSpPr>
          <p:cNvPr id="12" name="PpHolder1">
            <a:extLst>
              <a:ext uri="{FF2B5EF4-FFF2-40B4-BE49-F238E27FC236}">
                <a16:creationId xmlns:a16="http://schemas.microsoft.com/office/drawing/2014/main" id="{1BE2C6E2-84F5-442B-A685-3BFD6530D8A3}"/>
              </a:ext>
            </a:extLst>
          </p:cNvPr>
          <p:cNvSpPr>
            <a:spLocks noGrp="1"/>
          </p:cNvSpPr>
          <p:nvPr>
            <p:ph type="pic" sz="quarter" idx="12"/>
          </p:nvPr>
        </p:nvSpPr>
        <p:spPr>
          <a:xfrm>
            <a:off x="0" y="0"/>
            <a:ext cx="3864767" cy="6858000"/>
          </a:xfrm>
          <a:custGeom>
            <a:avLst/>
            <a:gdLst>
              <a:gd name="connsiteX0" fmla="*/ 0 w 3865270"/>
              <a:gd name="connsiteY0" fmla="*/ 0 h 6858000"/>
              <a:gd name="connsiteX1" fmla="*/ 3865270 w 3865270"/>
              <a:gd name="connsiteY1" fmla="*/ 0 h 6858000"/>
              <a:gd name="connsiteX2" fmla="*/ 3865270 w 3865270"/>
              <a:gd name="connsiteY2" fmla="*/ 6858000 h 6858000"/>
              <a:gd name="connsiteX3" fmla="*/ 0 w 386527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865270" h="6858000">
                <a:moveTo>
                  <a:pt x="0" y="0"/>
                </a:moveTo>
                <a:lnTo>
                  <a:pt x="3865270" y="0"/>
                </a:lnTo>
                <a:lnTo>
                  <a:pt x="3865270" y="6858000"/>
                </a:lnTo>
                <a:lnTo>
                  <a:pt x="0" y="685800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bg1">
                    <a:alpha val="0"/>
                  </a:schemeClr>
                </a:solidFill>
              </a:defRPr>
            </a:lvl1pPr>
          </a:lstStyle>
          <a:p>
            <a:pPr marL="0" lvl="0" algn="ctr" defTabSz="457074"/>
            <a:endParaRPr lang="en-ID"/>
          </a:p>
        </p:txBody>
      </p:sp>
      <p:sp>
        <p:nvSpPr>
          <p:cNvPr id="10" name="PpHolder7">
            <a:extLst>
              <a:ext uri="{FF2B5EF4-FFF2-40B4-BE49-F238E27FC236}">
                <a16:creationId xmlns:a16="http://schemas.microsoft.com/office/drawing/2014/main" id="{6BD3E40E-6024-4B5A-B8DD-CAF29B390CFE}"/>
              </a:ext>
            </a:extLst>
          </p:cNvPr>
          <p:cNvSpPr>
            <a:spLocks noGrp="1"/>
          </p:cNvSpPr>
          <p:nvPr>
            <p:ph type="pic" sz="quarter" idx="11"/>
          </p:nvPr>
        </p:nvSpPr>
        <p:spPr>
          <a:xfrm>
            <a:off x="4309210" y="3697320"/>
            <a:ext cx="1512025" cy="1442385"/>
          </a:xfrm>
          <a:custGeom>
            <a:avLst/>
            <a:gdLst>
              <a:gd name="connsiteX0" fmla="*/ 0 w 1512222"/>
              <a:gd name="connsiteY0" fmla="*/ 0 h 1442385"/>
              <a:gd name="connsiteX1" fmla="*/ 1512222 w 1512222"/>
              <a:gd name="connsiteY1" fmla="*/ 0 h 1442385"/>
              <a:gd name="connsiteX2" fmla="*/ 1512222 w 1512222"/>
              <a:gd name="connsiteY2" fmla="*/ 1442385 h 1442385"/>
              <a:gd name="connsiteX3" fmla="*/ 0 w 1512222"/>
              <a:gd name="connsiteY3" fmla="*/ 1442385 h 1442385"/>
            </a:gdLst>
            <a:ahLst/>
            <a:cxnLst>
              <a:cxn ang="0">
                <a:pos x="connsiteX0" y="connsiteY0"/>
              </a:cxn>
              <a:cxn ang="0">
                <a:pos x="connsiteX1" y="connsiteY1"/>
              </a:cxn>
              <a:cxn ang="0">
                <a:pos x="connsiteX2" y="connsiteY2"/>
              </a:cxn>
              <a:cxn ang="0">
                <a:pos x="connsiteX3" y="connsiteY3"/>
              </a:cxn>
            </a:cxnLst>
            <a:rect l="l" t="t" r="r" b="b"/>
            <a:pathLst>
              <a:path w="1512222" h="1442385">
                <a:moveTo>
                  <a:pt x="0" y="0"/>
                </a:moveTo>
                <a:lnTo>
                  <a:pt x="1512222" y="0"/>
                </a:lnTo>
                <a:lnTo>
                  <a:pt x="1512222" y="1442385"/>
                </a:lnTo>
                <a:lnTo>
                  <a:pt x="0" y="1442385"/>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lvl1pPr>
              <a:defRPr lang="en-ID" sz="600">
                <a:solidFill>
                  <a:schemeClr val="lt1">
                    <a:alpha val="0"/>
                  </a:schemeClr>
                </a:solidFill>
              </a:defRPr>
            </a:lvl1pPr>
          </a:lstStyle>
          <a:p>
            <a:pPr marL="0" lvl="0" algn="ctr" defTabSz="457074"/>
            <a:endParaRPr lang="en-ID"/>
          </a:p>
        </p:txBody>
      </p:sp>
      <p:sp>
        <p:nvSpPr>
          <p:cNvPr id="8" name="PpHolder24">
            <a:extLst>
              <a:ext uri="{FF2B5EF4-FFF2-40B4-BE49-F238E27FC236}">
                <a16:creationId xmlns:a16="http://schemas.microsoft.com/office/drawing/2014/main" id="{5F5A454A-73D2-476A-8004-FBA5AF58071C}"/>
              </a:ext>
            </a:extLst>
          </p:cNvPr>
          <p:cNvSpPr>
            <a:spLocks noGrp="1"/>
          </p:cNvSpPr>
          <p:nvPr userDrawn="1">
            <p:ph type="pic" sz="quarter" idx="10"/>
          </p:nvPr>
        </p:nvSpPr>
        <p:spPr>
          <a:xfrm>
            <a:off x="3864767" y="1672577"/>
            <a:ext cx="1512027" cy="1442385"/>
          </a:xfrm>
          <a:custGeom>
            <a:avLst/>
            <a:gdLst>
              <a:gd name="connsiteX0" fmla="*/ 0 w 1512224"/>
              <a:gd name="connsiteY0" fmla="*/ 0 h 1442385"/>
              <a:gd name="connsiteX1" fmla="*/ 1512224 w 1512224"/>
              <a:gd name="connsiteY1" fmla="*/ 0 h 1442385"/>
              <a:gd name="connsiteX2" fmla="*/ 1512224 w 1512224"/>
              <a:gd name="connsiteY2" fmla="*/ 1442385 h 1442385"/>
              <a:gd name="connsiteX3" fmla="*/ 0 w 1512224"/>
              <a:gd name="connsiteY3" fmla="*/ 1442385 h 1442385"/>
            </a:gdLst>
            <a:ahLst/>
            <a:cxnLst>
              <a:cxn ang="0">
                <a:pos x="connsiteX0" y="connsiteY0"/>
              </a:cxn>
              <a:cxn ang="0">
                <a:pos x="connsiteX1" y="connsiteY1"/>
              </a:cxn>
              <a:cxn ang="0">
                <a:pos x="connsiteX2" y="connsiteY2"/>
              </a:cxn>
              <a:cxn ang="0">
                <a:pos x="connsiteX3" y="connsiteY3"/>
              </a:cxn>
            </a:cxnLst>
            <a:rect l="l" t="t" r="r" b="b"/>
            <a:pathLst>
              <a:path w="1512224" h="1442385">
                <a:moveTo>
                  <a:pt x="0" y="0"/>
                </a:moveTo>
                <a:lnTo>
                  <a:pt x="1512224" y="0"/>
                </a:lnTo>
                <a:lnTo>
                  <a:pt x="1512224" y="1442385"/>
                </a:lnTo>
                <a:lnTo>
                  <a:pt x="0" y="1442385"/>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lvl1pPr>
              <a:defRPr lang="en-ID" sz="600">
                <a:solidFill>
                  <a:schemeClr val="lt1">
                    <a:alpha val="0"/>
                  </a:schemeClr>
                </a:solidFill>
              </a:defRPr>
            </a:lvl1pPr>
          </a:lstStyle>
          <a:p>
            <a:pPr marL="0" lvl="0" algn="ctr" defTabSz="457074"/>
            <a:endParaRPr lang="en-ID"/>
          </a:p>
        </p:txBody>
      </p:sp>
    </p:spTree>
    <p:extLst>
      <p:ext uri="{BB962C8B-B14F-4D97-AF65-F5344CB8AC3E}">
        <p14:creationId xmlns:p14="http://schemas.microsoft.com/office/powerpoint/2010/main" val="6360282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lideAdd12">
    <p:spTree>
      <p:nvGrpSpPr>
        <p:cNvPr id="1" name=""/>
        <p:cNvGrpSpPr/>
        <p:nvPr/>
      </p:nvGrpSpPr>
      <p:grpSpPr>
        <a:xfrm>
          <a:off x="0" y="0"/>
          <a:ext cx="0" cy="0"/>
          <a:chOff x="0" y="0"/>
          <a:chExt cx="0" cy="0"/>
        </a:xfrm>
      </p:grpSpPr>
      <p:sp>
        <p:nvSpPr>
          <p:cNvPr id="5" name="PpHolder1">
            <a:extLst>
              <a:ext uri="{FF2B5EF4-FFF2-40B4-BE49-F238E27FC236}">
                <a16:creationId xmlns:a16="http://schemas.microsoft.com/office/drawing/2014/main" id="{74ED0BBF-0E8C-44D4-921F-066BA5C9B178}"/>
              </a:ext>
            </a:extLst>
          </p:cNvPr>
          <p:cNvSpPr>
            <a:spLocks noGrp="1"/>
          </p:cNvSpPr>
          <p:nvPr>
            <p:ph type="pic" sz="quarter" idx="10"/>
          </p:nvPr>
        </p:nvSpPr>
        <p:spPr>
          <a:xfrm>
            <a:off x="1" y="0"/>
            <a:ext cx="4369820" cy="6858000"/>
          </a:xfrm>
          <a:custGeom>
            <a:avLst/>
            <a:gdLst>
              <a:gd name="connsiteX0" fmla="*/ 0 w 4370389"/>
              <a:gd name="connsiteY0" fmla="*/ 0 h 6858000"/>
              <a:gd name="connsiteX1" fmla="*/ 4370389 w 4370389"/>
              <a:gd name="connsiteY1" fmla="*/ 0 h 6858000"/>
              <a:gd name="connsiteX2" fmla="*/ 4370389 w 4370389"/>
              <a:gd name="connsiteY2" fmla="*/ 6858000 h 6858000"/>
              <a:gd name="connsiteX3" fmla="*/ 0 w 437038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70389" h="6858000">
                <a:moveTo>
                  <a:pt x="0" y="0"/>
                </a:moveTo>
                <a:lnTo>
                  <a:pt x="4370389" y="0"/>
                </a:lnTo>
                <a:lnTo>
                  <a:pt x="4370389" y="6858000"/>
                </a:lnTo>
                <a:lnTo>
                  <a:pt x="0" y="685800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bg1">
                    <a:alpha val="0"/>
                  </a:schemeClr>
                </a:solidFill>
              </a:defRPr>
            </a:lvl1pPr>
          </a:lstStyle>
          <a:p>
            <a:pPr marL="0" lvl="0" algn="ctr" defTabSz="457074"/>
            <a:endParaRPr lang="en-ID"/>
          </a:p>
        </p:txBody>
      </p:sp>
    </p:spTree>
    <p:extLst>
      <p:ext uri="{BB962C8B-B14F-4D97-AF65-F5344CB8AC3E}">
        <p14:creationId xmlns:p14="http://schemas.microsoft.com/office/powerpoint/2010/main" val="10054904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2_Data Right">
    <p:spTree>
      <p:nvGrpSpPr>
        <p:cNvPr id="1" name=""/>
        <p:cNvGrpSpPr/>
        <p:nvPr/>
      </p:nvGrpSpPr>
      <p:grpSpPr>
        <a:xfrm>
          <a:off x="0" y="0"/>
          <a:ext cx="0" cy="0"/>
          <a:chOff x="0" y="0"/>
          <a:chExt cx="0" cy="0"/>
        </a:xfrm>
      </p:grpSpPr>
      <p:cxnSp>
        <p:nvCxnSpPr>
          <p:cNvPr id="11" name="Straight Connector 10"/>
          <p:cNvCxnSpPr/>
          <p:nvPr userDrawn="1"/>
        </p:nvCxnSpPr>
        <p:spPr>
          <a:xfrm>
            <a:off x="356461" y="432879"/>
            <a:ext cx="5878547"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6563333" y="0"/>
            <a:ext cx="5628667"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0" name="SlideNumber"/>
          <p:cNvSpPr/>
          <p:nvPr/>
        </p:nvSpPr>
        <p:spPr>
          <a:xfrm>
            <a:off x="5728232"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3" name="Straight Connector 22"/>
          <p:cNvCxnSpPr/>
          <p:nvPr/>
        </p:nvCxnSpPr>
        <p:spPr>
          <a:xfrm>
            <a:off x="372974" y="6252279"/>
            <a:ext cx="5822572"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3243" y="538394"/>
            <a:ext cx="5862034"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13" name="Text Placeholder 3">
            <a:extLst>
              <a:ext uri="{FF2B5EF4-FFF2-40B4-BE49-F238E27FC236}">
                <a16:creationId xmlns:a16="http://schemas.microsoft.com/office/drawing/2014/main" id="{18648BCE-354B-2149-A00E-19E3FFEB1C83}"/>
              </a:ext>
            </a:extLst>
          </p:cNvPr>
          <p:cNvSpPr>
            <a:spLocks noGrp="1"/>
          </p:cNvSpPr>
          <p:nvPr>
            <p:ph type="body" sz="quarter" idx="10"/>
          </p:nvPr>
        </p:nvSpPr>
        <p:spPr>
          <a:xfrm>
            <a:off x="353244" y="1362840"/>
            <a:ext cx="5842303" cy="4602866"/>
          </a:xfrm>
        </p:spPr>
        <p:txBody>
          <a:bodyPr/>
          <a:lstStyle>
            <a:lvl1pPr>
              <a:buClr>
                <a:schemeClr val="accent3"/>
              </a:buClr>
              <a:buSzPct val="100000"/>
              <a:defRPr/>
            </a:lvl1pPr>
            <a:lvl2pPr>
              <a:buClr>
                <a:schemeClr val="accent3"/>
              </a:buClr>
              <a:defRPr/>
            </a:lvl2pPr>
            <a:lvl3pPr marL="999256" indent="-272799">
              <a:buClr>
                <a:schemeClr val="accent3"/>
              </a:buClr>
              <a:buFont typeface="Wingdings" pitchFamily="2" charset="2"/>
              <a:buChar char="§"/>
              <a:defRPr/>
            </a:lvl3pPr>
            <a:lvl4pPr>
              <a:buClr>
                <a:schemeClr val="accent3"/>
              </a:buClr>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0218421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2_Highlight Are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0"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3" name="Straight Connector 22"/>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9794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4264D-6DD8-0D42-9FF3-0E0786D9BEEB}"/>
              </a:ext>
            </a:extLst>
          </p:cNvPr>
          <p:cNvSpPr>
            <a:spLocks noGrp="1"/>
          </p:cNvSpPr>
          <p:nvPr>
            <p:ph type="ctrTitle"/>
          </p:nvPr>
        </p:nvSpPr>
        <p:spPr>
          <a:xfrm>
            <a:off x="4055468" y="1122363"/>
            <a:ext cx="7398963" cy="2387600"/>
          </a:xfrm>
        </p:spPr>
        <p:txBody>
          <a:bodyPr anchor="b"/>
          <a:lstStyle>
            <a:lvl1pPr algn="l">
              <a:defRPr sz="6000">
                <a:solidFill>
                  <a:srgbClr val="322D3A"/>
                </a:solidFill>
              </a:defRPr>
            </a:lvl1pPr>
          </a:lstStyle>
          <a:p>
            <a:r>
              <a:rPr lang="en-US"/>
              <a:t>Click to edit Master title style</a:t>
            </a:r>
          </a:p>
        </p:txBody>
      </p:sp>
      <p:sp>
        <p:nvSpPr>
          <p:cNvPr id="3" name="Subtitle 2">
            <a:extLst>
              <a:ext uri="{FF2B5EF4-FFF2-40B4-BE49-F238E27FC236}">
                <a16:creationId xmlns:a16="http://schemas.microsoft.com/office/drawing/2014/main" id="{7E2C7199-7AD7-9149-8486-6DE2A72BBEA3}"/>
              </a:ext>
            </a:extLst>
          </p:cNvPr>
          <p:cNvSpPr>
            <a:spLocks noGrp="1"/>
          </p:cNvSpPr>
          <p:nvPr>
            <p:ph type="subTitle" idx="1"/>
          </p:nvPr>
        </p:nvSpPr>
        <p:spPr>
          <a:xfrm>
            <a:off x="4055467" y="3602038"/>
            <a:ext cx="7398963" cy="1655762"/>
          </a:xfrm>
        </p:spPr>
        <p:txBody>
          <a:bodyPr/>
          <a:lstStyle>
            <a:lvl1pPr marL="0" indent="0" algn="l">
              <a:buNone/>
              <a:defRPr sz="2400">
                <a:solidFill>
                  <a:srgbClr val="D1322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583870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3_Data Right">
    <p:spTree>
      <p:nvGrpSpPr>
        <p:cNvPr id="1" name=""/>
        <p:cNvGrpSpPr/>
        <p:nvPr/>
      </p:nvGrpSpPr>
      <p:grpSpPr>
        <a:xfrm>
          <a:off x="0" y="0"/>
          <a:ext cx="0" cy="0"/>
          <a:chOff x="0" y="0"/>
          <a:chExt cx="0" cy="0"/>
        </a:xfrm>
      </p:grpSpPr>
      <p:cxnSp>
        <p:nvCxnSpPr>
          <p:cNvPr id="11" name="Straight Connector 10"/>
          <p:cNvCxnSpPr/>
          <p:nvPr userDrawn="1"/>
        </p:nvCxnSpPr>
        <p:spPr>
          <a:xfrm>
            <a:off x="356461" y="432879"/>
            <a:ext cx="5878547"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6563333" y="0"/>
            <a:ext cx="5628667"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0" name="SlideNumber"/>
          <p:cNvSpPr/>
          <p:nvPr/>
        </p:nvSpPr>
        <p:spPr>
          <a:xfrm>
            <a:off x="5728232"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3" name="Straight Connector 22"/>
          <p:cNvCxnSpPr/>
          <p:nvPr/>
        </p:nvCxnSpPr>
        <p:spPr>
          <a:xfrm>
            <a:off x="372974" y="6252279"/>
            <a:ext cx="5822572"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3243" y="538394"/>
            <a:ext cx="5862034"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13" name="Text Placeholder 3">
            <a:extLst>
              <a:ext uri="{FF2B5EF4-FFF2-40B4-BE49-F238E27FC236}">
                <a16:creationId xmlns:a16="http://schemas.microsoft.com/office/drawing/2014/main" id="{18648BCE-354B-2149-A00E-19E3FFEB1C83}"/>
              </a:ext>
            </a:extLst>
          </p:cNvPr>
          <p:cNvSpPr>
            <a:spLocks noGrp="1"/>
          </p:cNvSpPr>
          <p:nvPr>
            <p:ph type="body" sz="quarter" idx="10"/>
          </p:nvPr>
        </p:nvSpPr>
        <p:spPr>
          <a:xfrm>
            <a:off x="353244" y="1362840"/>
            <a:ext cx="5842303" cy="4602866"/>
          </a:xfrm>
        </p:spPr>
        <p:txBody>
          <a:bodyPr/>
          <a:lstStyle>
            <a:lvl1pPr>
              <a:buClr>
                <a:schemeClr val="accent3"/>
              </a:buClr>
              <a:buSzPct val="100000"/>
              <a:defRPr/>
            </a:lvl1pPr>
            <a:lvl2pPr>
              <a:buClr>
                <a:schemeClr val="accent3"/>
              </a:buClr>
              <a:defRPr/>
            </a:lvl2pPr>
            <a:lvl3pPr marL="999256" indent="-272799">
              <a:buClr>
                <a:schemeClr val="accent3"/>
              </a:buClr>
              <a:buFont typeface="Wingdings" pitchFamily="2" charset="2"/>
              <a:buChar char="§"/>
              <a:defRPr/>
            </a:lvl3pPr>
            <a:lvl4pPr>
              <a:buClr>
                <a:schemeClr val="accent3"/>
              </a:buClr>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7452298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 Slide — 1 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3478" y="555811"/>
            <a:ext cx="6960030" cy="5372292"/>
          </a:xfrm>
          <a:prstGeom prst="rect">
            <a:avLst/>
          </a:prstGeom>
        </p:spPr>
        <p:txBody>
          <a:bodyPr lIns="0" tIns="228600" rIns="0" bIns="0"/>
          <a:lstStyle>
            <a:lvl1pPr marL="285698" indent="-285698">
              <a:buClr>
                <a:schemeClr val="accent2"/>
              </a:buClr>
              <a:buFont typeface="Arial" charset="0"/>
              <a:buChar char="•"/>
              <a:defRPr sz="1600" b="0" i="0">
                <a:latin typeface="Arial" charset="0"/>
                <a:ea typeface="Arial" charset="0"/>
                <a:cs typeface="Arial" charset="0"/>
              </a:defRPr>
            </a:lvl1pPr>
            <a:lvl2pPr>
              <a:buClr>
                <a:schemeClr val="accent2"/>
              </a:buClr>
              <a:defRPr sz="1600" b="0" i="0">
                <a:latin typeface="Arial" charset="0"/>
                <a:ea typeface="Arial" charset="0"/>
                <a:cs typeface="Arial" charset="0"/>
              </a:defRPr>
            </a:lvl2pPr>
            <a:lvl3pPr>
              <a:buClr>
                <a:schemeClr val="accent2"/>
              </a:buClr>
              <a:defRPr sz="1600" b="0" i="0">
                <a:latin typeface="Arial" charset="0"/>
                <a:ea typeface="Arial" charset="0"/>
                <a:cs typeface="Arial" charset="0"/>
              </a:defRPr>
            </a:lvl3pPr>
            <a:lvl4pPr>
              <a:buClr>
                <a:schemeClr val="accent2"/>
              </a:buClr>
              <a:defRPr sz="1600" b="0" i="0">
                <a:latin typeface="Arial" charset="0"/>
                <a:ea typeface="Arial" charset="0"/>
                <a:cs typeface="Arial" charset="0"/>
              </a:defRPr>
            </a:lvl4pPr>
            <a:lvl5pPr>
              <a:buClr>
                <a:schemeClr val="accent2"/>
              </a:buClr>
              <a:defRPr sz="1600" b="0" i="0">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8990308" y="6193620"/>
            <a:ext cx="2743200" cy="365125"/>
          </a:xfrm>
          <a:prstGeom prst="rect">
            <a:avLst/>
          </a:prstGeom>
        </p:spPr>
        <p:txBody>
          <a:bodyPr/>
          <a:lstStyle/>
          <a:p>
            <a:fld id="{017ED8CA-143E-8B40-B3C8-0174DDF149EE}" type="slidenum">
              <a:rPr lang="en-US" smtClean="0">
                <a:solidFill>
                  <a:srgbClr val="1E1E1E">
                    <a:tint val="75000"/>
                  </a:srgbClr>
                </a:solidFill>
              </a:rPr>
              <a:pPr/>
              <a:t>‹#›</a:t>
            </a:fld>
            <a:endParaRPr lang="en-US">
              <a:solidFill>
                <a:srgbClr val="1E1E1E">
                  <a:tint val="75000"/>
                </a:srgbClr>
              </a:solidFill>
            </a:endParaRPr>
          </a:p>
        </p:txBody>
      </p:sp>
      <p:sp>
        <p:nvSpPr>
          <p:cNvPr id="15" name="Text Placeholder 14"/>
          <p:cNvSpPr>
            <a:spLocks noGrp="1"/>
          </p:cNvSpPr>
          <p:nvPr>
            <p:ph type="body" sz="quarter" idx="13" hasCustomPrompt="1"/>
          </p:nvPr>
        </p:nvSpPr>
        <p:spPr>
          <a:xfrm>
            <a:off x="466727" y="1446928"/>
            <a:ext cx="3741738" cy="969496"/>
          </a:xfrm>
          <a:prstGeom prst="rect">
            <a:avLst/>
          </a:prstGeom>
        </p:spPr>
        <p:txBody>
          <a:bodyPr lIns="0" tIns="228600" rIns="0" bIns="0">
            <a:spAutoFit/>
          </a:bodyPr>
          <a:lstStyle>
            <a:lvl1pPr marL="0" indent="0">
              <a:buNone/>
              <a:defRPr sz="1600" b="1" i="0">
                <a:solidFill>
                  <a:schemeClr val="accent1"/>
                </a:solidFill>
                <a:latin typeface="Verdana Bold" charset="0"/>
                <a:ea typeface="Verdana Bold" charset="0"/>
                <a:cs typeface="Verdana Bold" charset="0"/>
              </a:defRPr>
            </a:lvl1pPr>
          </a:lstStyle>
          <a:p>
            <a:pPr lvl="0"/>
            <a:r>
              <a:rPr lang="en-US"/>
              <a:t>Subtitle goes here — align top of subtitle box with bottom of title box.</a:t>
            </a:r>
          </a:p>
        </p:txBody>
      </p:sp>
      <p:sp>
        <p:nvSpPr>
          <p:cNvPr id="9" name="Title 7"/>
          <p:cNvSpPr>
            <a:spLocks noGrp="1"/>
          </p:cNvSpPr>
          <p:nvPr>
            <p:ph type="title" hasCustomPrompt="1"/>
          </p:nvPr>
        </p:nvSpPr>
        <p:spPr>
          <a:xfrm>
            <a:off x="466726" y="555811"/>
            <a:ext cx="3741737" cy="1054909"/>
          </a:xfrm>
          <a:prstGeom prst="rect">
            <a:avLst/>
          </a:prstGeom>
        </p:spPr>
        <p:txBody>
          <a:bodyPr wrap="square" lIns="0" tIns="137160" rIns="0" bIns="0" anchor="t" anchorCtr="0">
            <a:spAutoFit/>
          </a:bodyPr>
          <a:lstStyle>
            <a:lvl1pPr>
              <a:defRPr sz="3000" b="0" i="0">
                <a:solidFill>
                  <a:schemeClr val="tx1"/>
                </a:solidFill>
                <a:latin typeface="Verdana" charset="0"/>
                <a:ea typeface="Verdana" charset="0"/>
                <a:cs typeface="Verdana" charset="0"/>
              </a:defRPr>
            </a:lvl1pPr>
          </a:lstStyle>
          <a:p>
            <a:r>
              <a:rPr lang="en-US"/>
              <a:t>Title of slide</a:t>
            </a:r>
            <a:br>
              <a:rPr lang="en-US"/>
            </a:br>
            <a:r>
              <a:rPr lang="en-US"/>
              <a:t>goes here.</a:t>
            </a:r>
          </a:p>
        </p:txBody>
      </p:sp>
    </p:spTree>
    <p:extLst>
      <p:ext uri="{BB962C8B-B14F-4D97-AF65-F5344CB8AC3E}">
        <p14:creationId xmlns:p14="http://schemas.microsoft.com/office/powerpoint/2010/main" val="1848133746"/>
      </p:ext>
    </p:extLst>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_Highlight Area Right">
    <p:spTree>
      <p:nvGrpSpPr>
        <p:cNvPr id="1" name=""/>
        <p:cNvGrpSpPr/>
        <p:nvPr/>
      </p:nvGrpSpPr>
      <p:grpSpPr>
        <a:xfrm>
          <a:off x="0" y="0"/>
          <a:ext cx="0" cy="0"/>
          <a:chOff x="0" y="0"/>
          <a:chExt cx="0" cy="0"/>
        </a:xfrm>
      </p:grpSpPr>
      <p:sp>
        <p:nvSpPr>
          <p:cNvPr id="26" name="SlideNumber"/>
          <p:cNvSpPr/>
          <p:nvPr/>
        </p:nvSpPr>
        <p:spPr>
          <a:xfrm>
            <a:off x="6804588"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9" name="Straight Connector 28"/>
          <p:cNvCxnSpPr/>
          <p:nvPr/>
        </p:nvCxnSpPr>
        <p:spPr>
          <a:xfrm>
            <a:off x="356462"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2" y="538395"/>
            <a:ext cx="6915440"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14" name="Text Placeholder 3"/>
          <p:cNvSpPr>
            <a:spLocks noGrp="1"/>
          </p:cNvSpPr>
          <p:nvPr>
            <p:ph type="body" sz="quarter" idx="10"/>
          </p:nvPr>
        </p:nvSpPr>
        <p:spPr>
          <a:xfrm>
            <a:off x="356462" y="1740546"/>
            <a:ext cx="6915440"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14"/>
          <p:cNvSpPr/>
          <p:nvPr userDrawn="1"/>
        </p:nvSpPr>
        <p:spPr>
          <a:xfrm>
            <a:off x="7644877"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cxnSp>
        <p:nvCxnSpPr>
          <p:cNvPr id="16" name="Straight Connector 15"/>
          <p:cNvCxnSpPr/>
          <p:nvPr userDrawn="1"/>
        </p:nvCxnSpPr>
        <p:spPr>
          <a:xfrm>
            <a:off x="356462"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43990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cSld name="1_Dat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7"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30" name="Straight Connector 29"/>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4920099"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1" name="Text Placeholder 3"/>
          <p:cNvSpPr>
            <a:spLocks noGrp="1"/>
          </p:cNvSpPr>
          <p:nvPr>
            <p:ph type="body" sz="quarter" idx="10"/>
          </p:nvPr>
        </p:nvSpPr>
        <p:spPr>
          <a:xfrm>
            <a:off x="4920100" y="1740546"/>
            <a:ext cx="6722515"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63026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Title, SubTitle and Body">
    <p:spTree>
      <p:nvGrpSpPr>
        <p:cNvPr id="1" name=""/>
        <p:cNvGrpSpPr/>
        <p:nvPr/>
      </p:nvGrpSpPr>
      <p:grpSpPr>
        <a:xfrm>
          <a:off x="0" y="0"/>
          <a:ext cx="0" cy="0"/>
          <a:chOff x="0" y="0"/>
          <a:chExt cx="0" cy="0"/>
        </a:xfrm>
      </p:grpSpPr>
      <p:sp>
        <p:nvSpPr>
          <p:cNvPr id="3" name="Slide title"/>
          <p:cNvSpPr>
            <a:spLocks noGrp="1" noChangeArrowheads="1"/>
          </p:cNvSpPr>
          <p:nvPr>
            <p:ph type="title"/>
          </p:nvPr>
        </p:nvSpPr>
        <p:spPr bwMode="gray">
          <a:xfrm>
            <a:off x="356461" y="538395"/>
            <a:ext cx="11459786"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4" name="Text Placeholder 3"/>
          <p:cNvSpPr>
            <a:spLocks noGrp="1"/>
          </p:cNvSpPr>
          <p:nvPr>
            <p:ph type="body" sz="quarter" idx="10"/>
          </p:nvPr>
        </p:nvSpPr>
        <p:spPr>
          <a:xfrm>
            <a:off x="357215" y="1740546"/>
            <a:ext cx="11459786"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ubtitle 2"/>
          <p:cNvSpPr>
            <a:spLocks noGrp="1"/>
          </p:cNvSpPr>
          <p:nvPr>
            <p:ph type="subTitle" idx="1" hasCustomPrompt="1"/>
          </p:nvPr>
        </p:nvSpPr>
        <p:spPr>
          <a:xfrm>
            <a:off x="356461" y="1078726"/>
            <a:ext cx="6511242" cy="534662"/>
          </a:xfrm>
          <a:prstGeom prst="rect">
            <a:avLst/>
          </a:prstGeom>
        </p:spPr>
        <p:txBody>
          <a:bodyPr lIns="0" rIns="0">
            <a:noAutofit/>
          </a:bodyPr>
          <a:lstStyle>
            <a:lvl1pPr marL="0" indent="0" algn="l">
              <a:buNone/>
              <a:defRPr sz="1709" b="1">
                <a:solidFill>
                  <a:schemeClr val="accent3"/>
                </a:solidFill>
                <a:latin typeface="+mn-lt"/>
              </a:defRPr>
            </a:lvl1pPr>
            <a:lvl2pPr marL="465797" indent="0" algn="ctr">
              <a:buNone/>
              <a:defRPr>
                <a:solidFill>
                  <a:schemeClr val="tx1">
                    <a:tint val="75000"/>
                  </a:schemeClr>
                </a:solidFill>
              </a:defRPr>
            </a:lvl2pPr>
            <a:lvl3pPr marL="931592" indent="0" algn="ctr">
              <a:buNone/>
              <a:defRPr>
                <a:solidFill>
                  <a:schemeClr val="tx1">
                    <a:tint val="75000"/>
                  </a:schemeClr>
                </a:solidFill>
              </a:defRPr>
            </a:lvl3pPr>
            <a:lvl4pPr marL="1397390" indent="0" algn="ctr">
              <a:buNone/>
              <a:defRPr>
                <a:solidFill>
                  <a:schemeClr val="tx1">
                    <a:tint val="75000"/>
                  </a:schemeClr>
                </a:solidFill>
              </a:defRPr>
            </a:lvl4pPr>
            <a:lvl5pPr marL="1863186" indent="0" algn="ctr">
              <a:buNone/>
              <a:defRPr>
                <a:solidFill>
                  <a:schemeClr val="tx1">
                    <a:tint val="75000"/>
                  </a:schemeClr>
                </a:solidFill>
              </a:defRPr>
            </a:lvl5pPr>
            <a:lvl6pPr marL="2328982" indent="0" algn="ctr">
              <a:buNone/>
              <a:defRPr>
                <a:solidFill>
                  <a:schemeClr val="tx1">
                    <a:tint val="75000"/>
                  </a:schemeClr>
                </a:solidFill>
              </a:defRPr>
            </a:lvl6pPr>
            <a:lvl7pPr marL="2794778" indent="0" algn="ctr">
              <a:buNone/>
              <a:defRPr>
                <a:solidFill>
                  <a:schemeClr val="tx1">
                    <a:tint val="75000"/>
                  </a:schemeClr>
                </a:solidFill>
              </a:defRPr>
            </a:lvl7pPr>
            <a:lvl8pPr marL="3260576" indent="0" algn="ctr">
              <a:buNone/>
              <a:defRPr>
                <a:solidFill>
                  <a:schemeClr val="tx1">
                    <a:tint val="75000"/>
                  </a:schemeClr>
                </a:solidFill>
              </a:defRPr>
            </a:lvl8pPr>
            <a:lvl9pPr marL="3726371" indent="0" algn="ctr">
              <a:buNone/>
              <a:defRPr>
                <a:solidFill>
                  <a:schemeClr val="tx1">
                    <a:tint val="75000"/>
                  </a:schemeClr>
                </a:solidFill>
              </a:defRPr>
            </a:lvl9pPr>
          </a:lstStyle>
          <a:p>
            <a:r>
              <a:rPr lang="en-US"/>
              <a:t>Click to edit subtitle style</a:t>
            </a:r>
          </a:p>
        </p:txBody>
      </p:sp>
    </p:spTree>
    <p:extLst>
      <p:ext uri="{BB962C8B-B14F-4D97-AF65-F5344CB8AC3E}">
        <p14:creationId xmlns:p14="http://schemas.microsoft.com/office/powerpoint/2010/main" val="24309527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1_Title and Data Area">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6460" y="6363469"/>
            <a:ext cx="1264628" cy="217044"/>
          </a:xfrm>
          <a:prstGeom prst="rect">
            <a:avLst/>
          </a:prstGeom>
        </p:spPr>
      </p:pic>
      <p:sp>
        <p:nvSpPr>
          <p:cNvPr id="4" name="Rectangle 3"/>
          <p:cNvSpPr/>
          <p:nvPr/>
        </p:nvSpPr>
        <p:spPr>
          <a:xfrm>
            <a:off x="356460" y="1167549"/>
            <a:ext cx="11479080" cy="3303566"/>
          </a:xfrm>
          <a:prstGeom prst="rect">
            <a:avLst/>
          </a:prstGeom>
          <a:solidFill>
            <a:srgbClr val="F8F8F8"/>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09"/>
          </a:p>
        </p:txBody>
      </p:sp>
      <p:sp>
        <p:nvSpPr>
          <p:cNvPr id="37"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40" name="Straight Connector 39"/>
          <p:cNvCxnSpPr/>
          <p:nvPr/>
        </p:nvCxnSpPr>
        <p:spPr>
          <a:xfrm>
            <a:off x="372975" y="6252279"/>
            <a:ext cx="11462565"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lide title"/>
          <p:cNvSpPr>
            <a:spLocks noGrp="1" noChangeArrowheads="1"/>
          </p:cNvSpPr>
          <p:nvPr>
            <p:ph type="title"/>
          </p:nvPr>
        </p:nvSpPr>
        <p:spPr bwMode="gray">
          <a:xfrm>
            <a:off x="356461" y="538394"/>
            <a:ext cx="11286153"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356461" y="432879"/>
            <a:ext cx="11479079"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FE6CC87-F2A0-41CB-8308-5BB73642B1EB}"/>
              </a:ext>
            </a:extLst>
          </p:cNvPr>
          <p:cNvSpPr txBox="1"/>
          <p:nvPr userDrawn="1"/>
        </p:nvSpPr>
        <p:spPr>
          <a:xfrm>
            <a:off x="5072093" y="6388095"/>
            <a:ext cx="2047815" cy="184667"/>
          </a:xfrm>
          <a:prstGeom prst="rect">
            <a:avLst/>
          </a:prstGeom>
          <a:noFill/>
        </p:spPr>
        <p:txBody>
          <a:bodyPr wrap="square" lIns="0" tIns="0" rIns="0" bIns="0" rtlCol="0">
            <a:spAutoFit/>
          </a:bodyPr>
          <a:lstStyle>
            <a:defPPr>
              <a:defRPr lang="en-US"/>
            </a:defPPr>
            <a:lvl1pPr marL="0" algn="l" defTabSz="868131" rtl="0" eaLnBrk="1" latinLnBrk="0" hangingPunct="1">
              <a:defRPr sz="1709" kern="1200">
                <a:solidFill>
                  <a:schemeClr val="tx1"/>
                </a:solidFill>
                <a:latin typeface="+mn-lt"/>
                <a:ea typeface="+mn-ea"/>
                <a:cs typeface="+mn-cs"/>
              </a:defRPr>
            </a:lvl1pPr>
            <a:lvl2pPr marL="434066" algn="l" defTabSz="868131" rtl="0" eaLnBrk="1" latinLnBrk="0" hangingPunct="1">
              <a:defRPr sz="1709" kern="1200">
                <a:solidFill>
                  <a:schemeClr val="tx1"/>
                </a:solidFill>
                <a:latin typeface="+mn-lt"/>
                <a:ea typeface="+mn-ea"/>
                <a:cs typeface="+mn-cs"/>
              </a:defRPr>
            </a:lvl2pPr>
            <a:lvl3pPr marL="868131" algn="l" defTabSz="868131" rtl="0" eaLnBrk="1" latinLnBrk="0" hangingPunct="1">
              <a:defRPr sz="1709" kern="1200">
                <a:solidFill>
                  <a:schemeClr val="tx1"/>
                </a:solidFill>
                <a:latin typeface="+mn-lt"/>
                <a:ea typeface="+mn-ea"/>
                <a:cs typeface="+mn-cs"/>
              </a:defRPr>
            </a:lvl3pPr>
            <a:lvl4pPr marL="1302197" algn="l" defTabSz="868131" rtl="0" eaLnBrk="1" latinLnBrk="0" hangingPunct="1">
              <a:defRPr sz="1709" kern="1200">
                <a:solidFill>
                  <a:schemeClr val="tx1"/>
                </a:solidFill>
                <a:latin typeface="+mn-lt"/>
                <a:ea typeface="+mn-ea"/>
                <a:cs typeface="+mn-cs"/>
              </a:defRPr>
            </a:lvl4pPr>
            <a:lvl5pPr marL="1736263" algn="l" defTabSz="868131" rtl="0" eaLnBrk="1" latinLnBrk="0" hangingPunct="1">
              <a:defRPr sz="1709" kern="1200">
                <a:solidFill>
                  <a:schemeClr val="tx1"/>
                </a:solidFill>
                <a:latin typeface="+mn-lt"/>
                <a:ea typeface="+mn-ea"/>
                <a:cs typeface="+mn-cs"/>
              </a:defRPr>
            </a:lvl5pPr>
            <a:lvl6pPr marL="2170328" algn="l" defTabSz="868131" rtl="0" eaLnBrk="1" latinLnBrk="0" hangingPunct="1">
              <a:defRPr sz="1709" kern="1200">
                <a:solidFill>
                  <a:schemeClr val="tx1"/>
                </a:solidFill>
                <a:latin typeface="+mn-lt"/>
                <a:ea typeface="+mn-ea"/>
                <a:cs typeface="+mn-cs"/>
              </a:defRPr>
            </a:lvl6pPr>
            <a:lvl7pPr marL="2604394" algn="l" defTabSz="868131" rtl="0" eaLnBrk="1" latinLnBrk="0" hangingPunct="1">
              <a:defRPr sz="1709" kern="1200">
                <a:solidFill>
                  <a:schemeClr val="tx1"/>
                </a:solidFill>
                <a:latin typeface="+mn-lt"/>
                <a:ea typeface="+mn-ea"/>
                <a:cs typeface="+mn-cs"/>
              </a:defRPr>
            </a:lvl7pPr>
            <a:lvl8pPr marL="3038460" algn="l" defTabSz="868131" rtl="0" eaLnBrk="1" latinLnBrk="0" hangingPunct="1">
              <a:defRPr sz="1709" kern="1200">
                <a:solidFill>
                  <a:schemeClr val="tx1"/>
                </a:solidFill>
                <a:latin typeface="+mn-lt"/>
                <a:ea typeface="+mn-ea"/>
                <a:cs typeface="+mn-cs"/>
              </a:defRPr>
            </a:lvl8pPr>
            <a:lvl9pPr marL="3472525" algn="l" defTabSz="868131" rtl="0" eaLnBrk="1" latinLnBrk="0" hangingPunct="1">
              <a:defRPr sz="1709" kern="1200">
                <a:solidFill>
                  <a:schemeClr val="tx1"/>
                </a:solidFill>
                <a:latin typeface="+mn-lt"/>
                <a:ea typeface="+mn-ea"/>
                <a:cs typeface="+mn-cs"/>
              </a:defRPr>
            </a:lvl9pPr>
          </a:lstStyle>
          <a:p>
            <a:pPr algn="ctr"/>
            <a:r>
              <a:rPr lang="en-US" sz="1200" b="1">
                <a:solidFill>
                  <a:sysClr val="windowText" lastClr="000000"/>
                </a:solidFill>
                <a:latin typeface="+mj-lt"/>
              </a:rPr>
              <a:t>For internal use only</a:t>
            </a:r>
          </a:p>
        </p:txBody>
      </p:sp>
    </p:spTree>
    <p:extLst>
      <p:ext uri="{BB962C8B-B14F-4D97-AF65-F5344CB8AC3E}">
        <p14:creationId xmlns:p14="http://schemas.microsoft.com/office/powerpoint/2010/main" val="3581341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Highlight Area Left">
  <p:cSld name="1_Highlight Area Left">
    <p:spTree>
      <p:nvGrpSpPr>
        <p:cNvPr id="1" name="Shape 24"/>
        <p:cNvGrpSpPr/>
        <p:nvPr/>
      </p:nvGrpSpPr>
      <p:grpSpPr>
        <a:xfrm>
          <a:off x="0" y="0"/>
          <a:ext cx="0" cy="0"/>
          <a:chOff x="0" y="0"/>
          <a:chExt cx="0" cy="0"/>
        </a:xfrm>
      </p:grpSpPr>
      <p:sp>
        <p:nvSpPr>
          <p:cNvPr id="25" name="Google Shape;25;p28"/>
          <p:cNvSpPr/>
          <p:nvPr/>
        </p:nvSpPr>
        <p:spPr>
          <a:xfrm>
            <a:off x="0" y="0"/>
            <a:ext cx="4547125" cy="6858000"/>
          </a:xfrm>
          <a:prstGeom prst="rect">
            <a:avLst/>
          </a:prstGeom>
          <a:solidFill>
            <a:schemeClr val="accent3"/>
          </a:solidFill>
          <a:ln>
            <a:noFill/>
          </a:ln>
        </p:spPr>
        <p:txBody>
          <a:bodyPr spcFirstLastPara="1" wrap="square" lIns="34175" tIns="34175" rIns="34175" bIns="34175" anchor="ctr" anchorCtr="0">
            <a:noAutofit/>
          </a:bodyPr>
          <a:lstStyle/>
          <a:p>
            <a:pPr marL="0" marR="0" lvl="0" indent="0" algn="ctr" rtl="0">
              <a:spcBef>
                <a:spcPts val="0"/>
              </a:spcBef>
              <a:spcAft>
                <a:spcPts val="0"/>
              </a:spcAft>
              <a:buNone/>
            </a:pPr>
            <a:endParaRPr sz="1899">
              <a:solidFill>
                <a:schemeClr val="dk1"/>
              </a:solidFill>
              <a:latin typeface="Roboto"/>
              <a:ea typeface="Roboto"/>
              <a:cs typeface="Roboto"/>
              <a:sym typeface="Roboto"/>
            </a:endParaRPr>
          </a:p>
        </p:txBody>
      </p:sp>
      <p:sp>
        <p:nvSpPr>
          <p:cNvPr id="26" name="Google Shape;26;p28"/>
          <p:cNvSpPr/>
          <p:nvPr/>
        </p:nvSpPr>
        <p:spPr>
          <a:xfrm>
            <a:off x="11368226" y="6363470"/>
            <a:ext cx="467314" cy="14843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fld id="{00000000-1234-1234-1234-123412341234}" type="slidenum">
              <a:rPr lang="en-US" sz="1139" b="0">
                <a:solidFill>
                  <a:srgbClr val="080808"/>
                </a:solidFill>
                <a:latin typeface="Roboto Slab"/>
                <a:ea typeface="Roboto Slab"/>
                <a:cs typeface="Roboto Slab"/>
                <a:sym typeface="Roboto Slab"/>
              </a:rPr>
              <a:t>‹#›</a:t>
            </a:fld>
            <a:endParaRPr sz="1139" b="0">
              <a:solidFill>
                <a:srgbClr val="080808"/>
              </a:solidFill>
              <a:latin typeface="Roboto Slab"/>
              <a:ea typeface="Roboto Slab"/>
              <a:cs typeface="Roboto Slab"/>
              <a:sym typeface="Roboto Slab"/>
            </a:endParaRPr>
          </a:p>
        </p:txBody>
      </p:sp>
      <p:cxnSp>
        <p:nvCxnSpPr>
          <p:cNvPr id="27" name="Google Shape;27;p28"/>
          <p:cNvCxnSpPr/>
          <p:nvPr/>
        </p:nvCxnSpPr>
        <p:spPr>
          <a:xfrm>
            <a:off x="4920099" y="6252279"/>
            <a:ext cx="6915440" cy="0"/>
          </a:xfrm>
          <a:prstGeom prst="straightConnector1">
            <a:avLst/>
          </a:prstGeom>
          <a:noFill/>
          <a:ln w="9525" cap="flat" cmpd="sng">
            <a:solidFill>
              <a:schemeClr val="dk1"/>
            </a:solidFill>
            <a:prstDash val="solid"/>
            <a:round/>
            <a:headEnd type="none" w="sm" len="sm"/>
            <a:tailEnd type="none" w="sm" len="sm"/>
          </a:ln>
        </p:spPr>
      </p:cxnSp>
      <p:pic>
        <p:nvPicPr>
          <p:cNvPr id="28" name="Google Shape;28;p28"/>
          <p:cNvPicPr preferRelativeResize="0"/>
          <p:nvPr/>
        </p:nvPicPr>
        <p:blipFill rotWithShape="1">
          <a:blip r:embed="rId2">
            <a:alphaModFix/>
          </a:blip>
          <a:srcRect/>
          <a:stretch/>
        </p:blipFill>
        <p:spPr>
          <a:xfrm>
            <a:off x="4920099" y="6363469"/>
            <a:ext cx="1264628" cy="217044"/>
          </a:xfrm>
          <a:prstGeom prst="rect">
            <a:avLst/>
          </a:prstGeom>
          <a:noFill/>
          <a:ln>
            <a:noFill/>
          </a:ln>
        </p:spPr>
      </p:pic>
      <p:sp>
        <p:nvSpPr>
          <p:cNvPr id="29" name="Google Shape;29;p28"/>
          <p:cNvSpPr txBox="1">
            <a:spLocks noGrp="1"/>
          </p:cNvSpPr>
          <p:nvPr>
            <p:ph type="title"/>
          </p:nvPr>
        </p:nvSpPr>
        <p:spPr>
          <a:xfrm>
            <a:off x="4920099" y="538394"/>
            <a:ext cx="6722515" cy="413175"/>
          </a:xfrm>
          <a:prstGeom prst="rect">
            <a:avLst/>
          </a:prstGeom>
          <a:noFill/>
          <a:ln>
            <a:noFill/>
          </a:ln>
        </p:spPr>
        <p:txBody>
          <a:bodyPr spcFirstLastPara="1" wrap="square" lIns="0" tIns="0" rIns="72000" bIns="0" anchor="t" anchorCtr="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30" name="Google Shape;30;p28"/>
          <p:cNvCxnSpPr/>
          <p:nvPr/>
        </p:nvCxnSpPr>
        <p:spPr>
          <a:xfrm>
            <a:off x="4920099" y="432880"/>
            <a:ext cx="6915440" cy="7441"/>
          </a:xfrm>
          <a:prstGeom prst="straightConnector1">
            <a:avLst/>
          </a:prstGeom>
          <a:noFill/>
          <a:ln w="66675" cap="flat" cmpd="sng">
            <a:solidFill>
              <a:schemeClr val="accent3"/>
            </a:solidFill>
            <a:prstDash val="solid"/>
            <a:round/>
            <a:headEnd type="none" w="sm" len="sm"/>
            <a:tailEnd type="none" w="sm" len="sm"/>
          </a:ln>
        </p:spPr>
      </p:cxnSp>
      <p:sp>
        <p:nvSpPr>
          <p:cNvPr id="31" name="Google Shape;31;p28"/>
          <p:cNvSpPr txBox="1">
            <a:spLocks noGrp="1"/>
          </p:cNvSpPr>
          <p:nvPr>
            <p:ph type="body" idx="1"/>
          </p:nvPr>
        </p:nvSpPr>
        <p:spPr>
          <a:xfrm>
            <a:off x="4920099" y="1740546"/>
            <a:ext cx="6722515" cy="4408714"/>
          </a:xfrm>
          <a:prstGeom prst="rect">
            <a:avLst/>
          </a:prstGeom>
          <a:noFill/>
          <a:ln>
            <a:noFill/>
          </a:ln>
        </p:spPr>
        <p:txBody>
          <a:bodyPr spcFirstLastPara="1" wrap="square" lIns="91425" tIns="45700" rIns="91425" bIns="45700" anchor="t" anchorCtr="0">
            <a:normAutofit/>
          </a:bodyPr>
          <a:lstStyle>
            <a:lvl1pPr marL="457200" lvl="0" indent="-315417" algn="l">
              <a:lnSpc>
                <a:spcPct val="100000"/>
              </a:lnSpc>
              <a:spcBef>
                <a:spcPts val="684"/>
              </a:spcBef>
              <a:spcAft>
                <a:spcPts val="0"/>
              </a:spcAft>
              <a:buClr>
                <a:schemeClr val="accent3"/>
              </a:buClr>
              <a:buSzPts val="1367"/>
              <a:buChar char="•"/>
              <a:defRPr/>
            </a:lvl1pPr>
            <a:lvl2pPr marL="914400" lvl="1" indent="-305765" algn="l">
              <a:lnSpc>
                <a:spcPct val="100000"/>
              </a:lnSpc>
              <a:spcBef>
                <a:spcPts val="304"/>
              </a:spcBef>
              <a:spcAft>
                <a:spcPts val="0"/>
              </a:spcAft>
              <a:buClr>
                <a:schemeClr val="accent3"/>
              </a:buClr>
              <a:buSzPts val="1215"/>
              <a:buChar char="-"/>
              <a:defRPr/>
            </a:lvl2pPr>
            <a:lvl3pPr marL="1371600" lvl="2" indent="-305765" algn="l">
              <a:lnSpc>
                <a:spcPct val="100000"/>
              </a:lnSpc>
              <a:spcBef>
                <a:spcPts val="304"/>
              </a:spcBef>
              <a:spcAft>
                <a:spcPts val="0"/>
              </a:spcAft>
              <a:buClr>
                <a:schemeClr val="accent3"/>
              </a:buClr>
              <a:buSzPts val="1215"/>
              <a:buChar char="8"/>
              <a:defRPr/>
            </a:lvl3pPr>
            <a:lvl4pPr marL="1828800" lvl="3" indent="-305765" algn="l">
              <a:lnSpc>
                <a:spcPct val="100000"/>
              </a:lnSpc>
              <a:spcBef>
                <a:spcPts val="304"/>
              </a:spcBef>
              <a:spcAft>
                <a:spcPts val="0"/>
              </a:spcAft>
              <a:buClr>
                <a:schemeClr val="accent3"/>
              </a:buClr>
              <a:buSzPts val="1215"/>
              <a:buChar char="-"/>
              <a:defRPr/>
            </a:lvl4pPr>
            <a:lvl5pPr marL="2286000" lvl="4" indent="-315417" algn="l">
              <a:spcBef>
                <a:spcPts val="342"/>
              </a:spcBef>
              <a:spcAft>
                <a:spcPts val="0"/>
              </a:spcAft>
              <a:buClr>
                <a:schemeClr val="accent3"/>
              </a:buClr>
              <a:buSzPts val="1367"/>
              <a:buChar char="»"/>
              <a:defRPr sz="1709"/>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87350106"/>
      </p:ext>
    </p:extLst>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ags" Target="../tags/tag3.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6CD744E-1C8A-4270-B899-07DB6370D8F4}"/>
              </a:ext>
            </a:extLst>
          </p:cNvPr>
          <p:cNvGraphicFramePr>
            <a:graphicFrameLocks noChangeAspect="1"/>
          </p:cNvGraphicFramePr>
          <p:nvPr userDrawn="1">
            <p:custDataLst>
              <p:tags r:id="rId30"/>
            </p:custDataLst>
            <p:extLst>
              <p:ext uri="{D42A27DB-BD31-4B8C-83A1-F6EECF244321}">
                <p14:modId xmlns:p14="http://schemas.microsoft.com/office/powerpoint/2010/main" val="605036349"/>
              </p:ext>
            </p:extLst>
          </p:nvPr>
        </p:nvGraphicFramePr>
        <p:xfrm>
          <a:off x="1508" y="1508"/>
          <a:ext cx="1508" cy="1508"/>
        </p:xfrm>
        <a:graphic>
          <a:graphicData uri="http://schemas.openxmlformats.org/presentationml/2006/ole">
            <mc:AlternateContent xmlns:mc="http://schemas.openxmlformats.org/markup-compatibility/2006">
              <mc:Choice xmlns:v="urn:schemas-microsoft-com:vml" Requires="v">
                <p:oleObj name="think-cell Slide" r:id="rId32" imgW="592" imgH="591" progId="TCLayout.ActiveDocument.1">
                  <p:embed/>
                </p:oleObj>
              </mc:Choice>
              <mc:Fallback>
                <p:oleObj name="think-cell Slide" r:id="rId32" imgW="592" imgH="591" progId="TCLayout.ActiveDocument.1">
                  <p:embed/>
                  <p:pic>
                    <p:nvPicPr>
                      <p:cNvPr id="3" name="Object 2" hidden="1">
                        <a:extLst>
                          <a:ext uri="{FF2B5EF4-FFF2-40B4-BE49-F238E27FC236}">
                            <a16:creationId xmlns:a16="http://schemas.microsoft.com/office/drawing/2014/main" id="{16CD744E-1C8A-4270-B899-07DB6370D8F4}"/>
                          </a:ext>
                        </a:extLst>
                      </p:cNvPr>
                      <p:cNvPicPr/>
                      <p:nvPr/>
                    </p:nvPicPr>
                    <p:blipFill>
                      <a:blip r:embed="rId33"/>
                      <a:stretch>
                        <a:fillRect/>
                      </a:stretch>
                    </p:blipFill>
                    <p:spPr>
                      <a:xfrm>
                        <a:off x="1508" y="1508"/>
                        <a:ext cx="1508" cy="1508"/>
                      </a:xfrm>
                      <a:prstGeom prst="rect">
                        <a:avLst/>
                      </a:prstGeom>
                    </p:spPr>
                  </p:pic>
                </p:oleObj>
              </mc:Fallback>
            </mc:AlternateContent>
          </a:graphicData>
        </a:graphic>
      </p:graphicFrame>
      <p:pic>
        <p:nvPicPr>
          <p:cNvPr id="8" name="Picture 7"/>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356460" y="6363469"/>
            <a:ext cx="1264628" cy="217044"/>
          </a:xfrm>
          <a:prstGeom prst="rect">
            <a:avLst/>
          </a:prstGeom>
        </p:spPr>
      </p:pic>
      <p:sp>
        <p:nvSpPr>
          <p:cNvPr id="22" name="Slide title"/>
          <p:cNvSpPr>
            <a:spLocks noGrp="1" noChangeArrowheads="1"/>
          </p:cNvSpPr>
          <p:nvPr>
            <p:ph type="title"/>
          </p:nvPr>
        </p:nvSpPr>
        <p:spPr bwMode="gray">
          <a:xfrm>
            <a:off x="356461" y="538394"/>
            <a:ext cx="11286153"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endParaRPr lang="en-CA" noProof="1"/>
          </a:p>
        </p:txBody>
      </p:sp>
      <p:sp>
        <p:nvSpPr>
          <p:cNvPr id="11" name="Text Placeholder 10"/>
          <p:cNvSpPr>
            <a:spLocks noGrp="1"/>
          </p:cNvSpPr>
          <p:nvPr>
            <p:ph type="body" idx="1"/>
            <p:custDataLst>
              <p:tags r:id="rId31"/>
            </p:custDataLst>
          </p:nvPr>
        </p:nvSpPr>
        <p:spPr>
          <a:xfrm>
            <a:off x="356461" y="1213751"/>
            <a:ext cx="11302958" cy="4400141"/>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12" name="Straight Connector 11"/>
          <p:cNvCxnSpPr/>
          <p:nvPr/>
        </p:nvCxnSpPr>
        <p:spPr>
          <a:xfrm>
            <a:off x="356461" y="432879"/>
            <a:ext cx="11479079"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372975" y="6252279"/>
            <a:ext cx="11462565"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29"/>
    </p:custDataLst>
    <p:extLst>
      <p:ext uri="{BB962C8B-B14F-4D97-AF65-F5344CB8AC3E}">
        <p14:creationId xmlns:p14="http://schemas.microsoft.com/office/powerpoint/2010/main" val="8889988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Lst>
  <p:txStyles>
    <p:titleStyle>
      <a:lvl1pPr algn="l" defTabSz="931678" rtl="0" eaLnBrk="1" latinLnBrk="0" hangingPunct="1">
        <a:spcBef>
          <a:spcPct val="0"/>
        </a:spcBef>
        <a:buNone/>
        <a:defRPr sz="3418" kern="1200">
          <a:solidFill>
            <a:schemeClr val="tx1"/>
          </a:solidFill>
          <a:latin typeface="+mj-lt"/>
          <a:ea typeface="+mj-ea"/>
          <a:cs typeface="+mj-cs"/>
        </a:defRPr>
      </a:lvl1pPr>
    </p:titleStyle>
    <p:bodyStyle>
      <a:lvl1pPr marL="257727" marR="0" indent="-257727" algn="l" defTabSz="931433" rtl="0" eaLnBrk="1" fontAlgn="base" latinLnBrk="0" hangingPunct="1">
        <a:lnSpc>
          <a:spcPct val="100000"/>
        </a:lnSpc>
        <a:spcBef>
          <a:spcPct val="40000"/>
        </a:spcBef>
        <a:spcAft>
          <a:spcPct val="0"/>
        </a:spcAft>
        <a:buClr>
          <a:schemeClr val="tx1"/>
        </a:buClr>
        <a:buSzPts val="2400"/>
        <a:buFont typeface="Verdana" pitchFamily="34" charset="0"/>
        <a:buChar char="•"/>
        <a:tabLst/>
        <a:defRPr kumimoji="0" lang="en-US" altLang="zh-CN" sz="1709" b="0" i="0" u="none" strike="noStrike" kern="1200" cap="none" spc="0" normalizeH="0" baseline="0" noProof="1">
          <a:ln>
            <a:noFill/>
          </a:ln>
          <a:solidFill>
            <a:schemeClr val="tx1"/>
          </a:solidFill>
          <a:effectLst/>
          <a:uLnTx/>
          <a:uFillTx/>
          <a:latin typeface="+mn-lt"/>
          <a:ea typeface="+mn-ea"/>
          <a:cs typeface="+mn-cs"/>
        </a:defRPr>
      </a:lvl1pPr>
      <a:lvl2pPr marL="545596" marR="0" indent="-113038" algn="l" defTabSz="931433" rtl="0" eaLnBrk="1" fontAlgn="base" latinLnBrk="0" hangingPunct="1">
        <a:lnSpc>
          <a:spcPct val="100000"/>
        </a:lnSpc>
        <a:spcBef>
          <a:spcPct val="20000"/>
        </a:spcBef>
        <a:spcAft>
          <a:spcPct val="0"/>
        </a:spcAft>
        <a:buClr>
          <a:schemeClr val="tx1"/>
        </a:buClr>
        <a:buSzPts val="2200"/>
        <a:buFont typeface="Verdana"/>
        <a:buChar char="-"/>
        <a:tabLst/>
        <a:defRPr lang="en-CA" altLang="zh-CN" sz="1519" kern="1200" baseline="0" noProof="1">
          <a:solidFill>
            <a:schemeClr val="tx1"/>
          </a:solidFill>
          <a:latin typeface="+mn-lt"/>
          <a:ea typeface="+mn-ea"/>
          <a:cs typeface="+mn-cs"/>
        </a:defRPr>
      </a:lvl2pPr>
      <a:lvl3pPr marL="999256" marR="0" indent="-272799" algn="l" defTabSz="931433"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519" kern="1200" noProof="1">
          <a:solidFill>
            <a:schemeClr val="tx1"/>
          </a:solidFill>
          <a:latin typeface="+mn-lt"/>
          <a:ea typeface="+mn-ea"/>
          <a:cs typeface="+mn-cs"/>
        </a:defRPr>
      </a:lvl3pPr>
      <a:lvl4pPr marL="1380329" marR="0" indent="-199670" algn="l" defTabSz="931678"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519" kern="1200">
          <a:solidFill>
            <a:schemeClr val="tx1"/>
          </a:solidFill>
          <a:latin typeface="+mn-lt"/>
          <a:ea typeface="+mn-ea"/>
          <a:cs typeface="+mn-cs"/>
        </a:defRPr>
      </a:lvl4pPr>
      <a:lvl5pPr marL="2096277" indent="-232920" algn="l" defTabSz="931678" rtl="0" eaLnBrk="1" latinLnBrk="0" hangingPunct="1">
        <a:spcBef>
          <a:spcPct val="20000"/>
        </a:spcBef>
        <a:buFont typeface="Arial" pitchFamily="34" charset="0"/>
        <a:buChar char="»"/>
        <a:defRPr sz="2279" kern="1200">
          <a:solidFill>
            <a:schemeClr val="tx1"/>
          </a:solidFill>
          <a:latin typeface="Verdana" pitchFamily="34" charset="0"/>
          <a:ea typeface="+mn-ea"/>
          <a:cs typeface="+mn-cs"/>
        </a:defRPr>
      </a:lvl5pPr>
      <a:lvl6pPr marL="2562116" indent="-232920" algn="l" defTabSz="931678" rtl="0" eaLnBrk="1" latinLnBrk="0" hangingPunct="1">
        <a:spcBef>
          <a:spcPct val="20000"/>
        </a:spcBef>
        <a:buFont typeface="Arial" pitchFamily="34" charset="0"/>
        <a:buChar char="•"/>
        <a:defRPr sz="1994" kern="1200">
          <a:solidFill>
            <a:schemeClr val="tx1"/>
          </a:solidFill>
          <a:latin typeface="+mn-lt"/>
          <a:ea typeface="+mn-ea"/>
          <a:cs typeface="+mn-cs"/>
        </a:defRPr>
      </a:lvl6pPr>
      <a:lvl7pPr marL="3027956" indent="-232920" algn="l" defTabSz="931678" rtl="0" eaLnBrk="1" latinLnBrk="0" hangingPunct="1">
        <a:spcBef>
          <a:spcPct val="20000"/>
        </a:spcBef>
        <a:buFont typeface="Arial" pitchFamily="34" charset="0"/>
        <a:buChar char="•"/>
        <a:defRPr sz="1994" kern="1200">
          <a:solidFill>
            <a:schemeClr val="tx1"/>
          </a:solidFill>
          <a:latin typeface="+mn-lt"/>
          <a:ea typeface="+mn-ea"/>
          <a:cs typeface="+mn-cs"/>
        </a:defRPr>
      </a:lvl7pPr>
      <a:lvl8pPr marL="3493795" indent="-232920" algn="l" defTabSz="931678" rtl="0" eaLnBrk="1" latinLnBrk="0" hangingPunct="1">
        <a:spcBef>
          <a:spcPct val="20000"/>
        </a:spcBef>
        <a:buFont typeface="Arial" pitchFamily="34" charset="0"/>
        <a:buChar char="•"/>
        <a:defRPr sz="1994" kern="1200">
          <a:solidFill>
            <a:schemeClr val="tx1"/>
          </a:solidFill>
          <a:latin typeface="+mn-lt"/>
          <a:ea typeface="+mn-ea"/>
          <a:cs typeface="+mn-cs"/>
        </a:defRPr>
      </a:lvl8pPr>
      <a:lvl9pPr marL="3959634" indent="-232920" algn="l" defTabSz="931678" rtl="0" eaLnBrk="1" latinLnBrk="0" hangingPunct="1">
        <a:spcBef>
          <a:spcPct val="20000"/>
        </a:spcBef>
        <a:buFont typeface="Arial" pitchFamily="34" charset="0"/>
        <a:buChar char="•"/>
        <a:defRPr sz="1994" kern="1200">
          <a:solidFill>
            <a:schemeClr val="tx1"/>
          </a:solidFill>
          <a:latin typeface="+mn-lt"/>
          <a:ea typeface="+mn-ea"/>
          <a:cs typeface="+mn-cs"/>
        </a:defRPr>
      </a:lvl9pPr>
    </p:bodyStyle>
    <p:otherStyle>
      <a:defPPr>
        <a:defRPr lang="en-US"/>
      </a:defPPr>
      <a:lvl1pPr marL="0" algn="l" defTabSz="931678" rtl="0" eaLnBrk="1" latinLnBrk="0" hangingPunct="1">
        <a:defRPr sz="1709" kern="1200">
          <a:solidFill>
            <a:schemeClr val="tx1"/>
          </a:solidFill>
          <a:latin typeface="+mn-lt"/>
          <a:ea typeface="+mn-ea"/>
          <a:cs typeface="+mn-cs"/>
        </a:defRPr>
      </a:lvl1pPr>
      <a:lvl2pPr marL="465839" algn="l" defTabSz="931678" rtl="0" eaLnBrk="1" latinLnBrk="0" hangingPunct="1">
        <a:defRPr sz="1804" kern="1200">
          <a:solidFill>
            <a:schemeClr val="tx1"/>
          </a:solidFill>
          <a:latin typeface="+mn-lt"/>
          <a:ea typeface="+mn-ea"/>
          <a:cs typeface="+mn-cs"/>
        </a:defRPr>
      </a:lvl2pPr>
      <a:lvl3pPr marL="931678" algn="l" defTabSz="931678" rtl="0" eaLnBrk="1" latinLnBrk="0" hangingPunct="1">
        <a:defRPr sz="1804" kern="1200">
          <a:solidFill>
            <a:schemeClr val="tx1"/>
          </a:solidFill>
          <a:latin typeface="+mn-lt"/>
          <a:ea typeface="+mn-ea"/>
          <a:cs typeface="+mn-cs"/>
        </a:defRPr>
      </a:lvl3pPr>
      <a:lvl4pPr marL="1397518" algn="l" defTabSz="931678" rtl="0" eaLnBrk="1" latinLnBrk="0" hangingPunct="1">
        <a:defRPr sz="1804" kern="1200">
          <a:solidFill>
            <a:schemeClr val="tx1"/>
          </a:solidFill>
          <a:latin typeface="+mn-lt"/>
          <a:ea typeface="+mn-ea"/>
          <a:cs typeface="+mn-cs"/>
        </a:defRPr>
      </a:lvl4pPr>
      <a:lvl5pPr marL="1863357" algn="l" defTabSz="931678" rtl="0" eaLnBrk="1" latinLnBrk="0" hangingPunct="1">
        <a:defRPr sz="1804" kern="1200">
          <a:solidFill>
            <a:schemeClr val="tx1"/>
          </a:solidFill>
          <a:latin typeface="+mn-lt"/>
          <a:ea typeface="+mn-ea"/>
          <a:cs typeface="+mn-cs"/>
        </a:defRPr>
      </a:lvl5pPr>
      <a:lvl6pPr marL="2329196" algn="l" defTabSz="931678" rtl="0" eaLnBrk="1" latinLnBrk="0" hangingPunct="1">
        <a:defRPr sz="1804" kern="1200">
          <a:solidFill>
            <a:schemeClr val="tx1"/>
          </a:solidFill>
          <a:latin typeface="+mn-lt"/>
          <a:ea typeface="+mn-ea"/>
          <a:cs typeface="+mn-cs"/>
        </a:defRPr>
      </a:lvl6pPr>
      <a:lvl7pPr marL="2795035" algn="l" defTabSz="931678" rtl="0" eaLnBrk="1" latinLnBrk="0" hangingPunct="1">
        <a:defRPr sz="1804" kern="1200">
          <a:solidFill>
            <a:schemeClr val="tx1"/>
          </a:solidFill>
          <a:latin typeface="+mn-lt"/>
          <a:ea typeface="+mn-ea"/>
          <a:cs typeface="+mn-cs"/>
        </a:defRPr>
      </a:lvl7pPr>
      <a:lvl8pPr marL="3260875" algn="l" defTabSz="931678" rtl="0" eaLnBrk="1" latinLnBrk="0" hangingPunct="1">
        <a:defRPr sz="1804" kern="1200">
          <a:solidFill>
            <a:schemeClr val="tx1"/>
          </a:solidFill>
          <a:latin typeface="+mn-lt"/>
          <a:ea typeface="+mn-ea"/>
          <a:cs typeface="+mn-cs"/>
        </a:defRPr>
      </a:lvl8pPr>
      <a:lvl9pPr marL="3726714" algn="l" defTabSz="931678" rtl="0" eaLnBrk="1" latinLnBrk="0" hangingPunct="1">
        <a:defRPr sz="180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7.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10.xml"/><Relationship Id="rId6" Type="http://schemas.openxmlformats.org/officeDocument/2006/relationships/image" Target="../media/image12.png"/><Relationship Id="rId5" Type="http://schemas.openxmlformats.org/officeDocument/2006/relationships/hyperlink" Target="https://testday.collegeboard.org/" TargetMode="Externa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11.xml"/><Relationship Id="rId6" Type="http://schemas.openxmlformats.org/officeDocument/2006/relationships/image" Target="../media/image14.png"/><Relationship Id="rId5" Type="http://schemas.openxmlformats.org/officeDocument/2006/relationships/image" Target="../media/image10.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12.xml"/><Relationship Id="rId5" Type="http://schemas.openxmlformats.org/officeDocument/2006/relationships/image" Target="../media/image15.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13.xml"/><Relationship Id="rId5" Type="http://schemas.openxmlformats.org/officeDocument/2006/relationships/image" Target="../media/image10.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4.xml"/><Relationship Id="rId5" Type="http://schemas.openxmlformats.org/officeDocument/2006/relationships/image" Target="../media/image17.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15.xml"/><Relationship Id="rId5" Type="http://schemas.openxmlformats.org/officeDocument/2006/relationships/image" Target="../media/image18.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16.xml"/><Relationship Id="rId6" Type="http://schemas.openxmlformats.org/officeDocument/2006/relationships/image" Target="../media/image19.png"/><Relationship Id="rId5" Type="http://schemas.openxmlformats.org/officeDocument/2006/relationships/hyperlink" Target="https://app.cloud.scorm.com/sc/InvitationConfirmEmail?publicInvitationId=d0fbc418-cd33-4fb1-a3c5-dc43511c34b1" TargetMode="Externa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7.xml"/><Relationship Id="rId6" Type="http://schemas.openxmlformats.org/officeDocument/2006/relationships/image" Target="../media/image20.png"/><Relationship Id="rId5" Type="http://schemas.openxmlformats.org/officeDocument/2006/relationships/hyperlink" Target="https://app.cloud.scorm.com/sc/InvitationConfirmEmail?publicInvitationId=d0fbc418-cd33-4fb1-a3c5-dc43511c34b1" TargetMode="Externa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18.xml"/><Relationship Id="rId6" Type="http://schemas.openxmlformats.org/officeDocument/2006/relationships/image" Target="../media/image21.png"/><Relationship Id="rId5" Type="http://schemas.openxmlformats.org/officeDocument/2006/relationships/hyperlink" Target="https://app.cloud.scorm.com/sc/InvitationConfirmEmail?publicInvitationId=d0fbc418-cd33-4fb1-a3c5-dc43511c34b1" TargetMode="Externa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19.xml"/><Relationship Id="rId6" Type="http://schemas.openxmlformats.org/officeDocument/2006/relationships/image" Target="../media/image22.png"/><Relationship Id="rId5" Type="http://schemas.openxmlformats.org/officeDocument/2006/relationships/hyperlink" Target="https://app.cloud.scorm.com/sc/InvitationConfirmEmail?publicInvitationId=d0fbc418-cd33-4fb1-a3c5-dc43511c34b1" TargetMode="Externa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20.xml"/><Relationship Id="rId6" Type="http://schemas.openxmlformats.org/officeDocument/2006/relationships/image" Target="../media/image23.png"/><Relationship Id="rId5" Type="http://schemas.openxmlformats.org/officeDocument/2006/relationships/hyperlink" Target="https://app.cloud.scorm.com/sc/InvitationConfirmEmail?publicInvitationId=d0fbc418-cd33-4fb1-a3c5-dc43511c34b1" TargetMode="Externa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xml"/><Relationship Id="rId7" Type="http://schemas.openxmlformats.org/officeDocument/2006/relationships/image" Target="../media/image10.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3.xml"/><Relationship Id="rId7" Type="http://schemas.openxmlformats.org/officeDocument/2006/relationships/image" Target="../media/image10.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3.xml"/><Relationship Id="rId7" Type="http://schemas.openxmlformats.org/officeDocument/2006/relationships/image" Target="../media/image10.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3.xml"/><Relationship Id="rId7" Type="http://schemas.openxmlformats.org/officeDocument/2006/relationships/image" Target="../media/image10.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3.xml"/><Relationship Id="rId7" Type="http://schemas.openxmlformats.org/officeDocument/2006/relationships/image" Target="../media/image10.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A7CFDF-8820-1E4F-B08A-05289FCFF475}"/>
              </a:ext>
            </a:extLst>
          </p:cNvPr>
          <p:cNvSpPr>
            <a:spLocks noGrp="1"/>
          </p:cNvSpPr>
          <p:nvPr>
            <p:ph type="ctrTitle"/>
          </p:nvPr>
        </p:nvSpPr>
        <p:spPr>
          <a:xfrm>
            <a:off x="478720" y="1952562"/>
            <a:ext cx="5588627" cy="3347217"/>
          </a:xfrm>
        </p:spPr>
        <p:txBody>
          <a:bodyPr/>
          <a:lstStyle/>
          <a:p>
            <a:r>
              <a:rPr lang="nn-NO" sz="3200" dirty="0"/>
              <a:t>Spring 2025 Digital SAT and PSAT Testing</a:t>
            </a:r>
            <a:r>
              <a:rPr lang="en-US" sz="3200" dirty="0"/>
              <a:t> </a:t>
            </a:r>
            <a:br>
              <a:rPr lang="en-US" sz="3200" dirty="0"/>
            </a:br>
            <a:br>
              <a:rPr lang="en-US" sz="3200" dirty="0"/>
            </a:br>
            <a:r>
              <a:rPr lang="en-US" sz="2800" dirty="0"/>
              <a:t>Parental Excuse and SAT / PSAT</a:t>
            </a:r>
            <a:br>
              <a:rPr lang="en-US" sz="3200" dirty="0"/>
            </a:br>
            <a:br>
              <a:rPr lang="en-US" sz="3200" dirty="0"/>
            </a:br>
            <a:r>
              <a:rPr lang="en-US" sz="3200" dirty="0"/>
              <a:t>Spring 2025</a:t>
            </a:r>
            <a:endParaRPr lang="en-US" sz="2400" dirty="0"/>
          </a:p>
        </p:txBody>
      </p:sp>
      <p:pic>
        <p:nvPicPr>
          <p:cNvPr id="7" name="Picture Placeholder 6">
            <a:extLst>
              <a:ext uri="{FF2B5EF4-FFF2-40B4-BE49-F238E27FC236}">
                <a16:creationId xmlns:a16="http://schemas.microsoft.com/office/drawing/2014/main" id="{2309EA7D-0899-63CD-4AB4-95FDCA77503B}"/>
              </a:ext>
            </a:extLst>
          </p:cNvPr>
          <p:cNvPicPr>
            <a:picLocks noGrp="1" noChangeAspect="1"/>
          </p:cNvPicPr>
          <p:nvPr>
            <p:ph type="pic" sz="quarter" idx="12"/>
          </p:nvPr>
        </p:nvPicPr>
        <p:blipFill rotWithShape="1">
          <a:blip r:embed="rId4"/>
          <a:srcRect l="16724" r="16724"/>
          <a:stretch/>
        </p:blipFill>
        <p:spPr>
          <a:custGeom>
            <a:avLst/>
            <a:gdLst>
              <a:gd name="connsiteX0" fmla="*/ 2428341 w 6080761"/>
              <a:gd name="connsiteY0" fmla="*/ 0 h 6099200"/>
              <a:gd name="connsiteX1" fmla="*/ 3846583 w 6080761"/>
              <a:gd name="connsiteY1" fmla="*/ 0 h 6099200"/>
              <a:gd name="connsiteX2" fmla="*/ 4063129 w 6080761"/>
              <a:gd name="connsiteY2" fmla="*/ 58581 h 6099200"/>
              <a:gd name="connsiteX3" fmla="*/ 6017528 w 6080761"/>
              <a:gd name="connsiteY3" fmla="*/ 1830555 h 6099200"/>
              <a:gd name="connsiteX4" fmla="*/ 6080761 w 6080761"/>
              <a:gd name="connsiteY4" fmla="*/ 2003320 h 6099200"/>
              <a:gd name="connsiteX5" fmla="*/ 6080761 w 6080761"/>
              <a:gd name="connsiteY5" fmla="*/ 4095880 h 6099200"/>
              <a:gd name="connsiteX6" fmla="*/ 6017528 w 6080761"/>
              <a:gd name="connsiteY6" fmla="*/ 4268646 h 6099200"/>
              <a:gd name="connsiteX7" fmla="*/ 4063129 w 6080761"/>
              <a:gd name="connsiteY7" fmla="*/ 6040620 h 6099200"/>
              <a:gd name="connsiteX8" fmla="*/ 3846583 w 6080761"/>
              <a:gd name="connsiteY8" fmla="*/ 6099200 h 6099200"/>
              <a:gd name="connsiteX9" fmla="*/ 2428341 w 6080761"/>
              <a:gd name="connsiteY9" fmla="*/ 6099200 h 6099200"/>
              <a:gd name="connsiteX10" fmla="*/ 2200513 w 6080761"/>
              <a:gd name="connsiteY10" fmla="*/ 6040620 h 6099200"/>
              <a:gd name="connsiteX11" fmla="*/ 0 w 6080761"/>
              <a:gd name="connsiteY11" fmla="*/ 3049600 h 6099200"/>
              <a:gd name="connsiteX12" fmla="*/ 2200513 w 6080761"/>
              <a:gd name="connsiteY12" fmla="*/ 58581 h 609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0761" h="6099200">
                <a:moveTo>
                  <a:pt x="2428341" y="0"/>
                </a:moveTo>
                <a:lnTo>
                  <a:pt x="3846583" y="0"/>
                </a:lnTo>
                <a:lnTo>
                  <a:pt x="4063129" y="58581"/>
                </a:lnTo>
                <a:cubicBezTo>
                  <a:pt x="4945729" y="333098"/>
                  <a:pt x="5660951" y="987512"/>
                  <a:pt x="6017528" y="1830555"/>
                </a:cubicBezTo>
                <a:lnTo>
                  <a:pt x="6080761" y="2003320"/>
                </a:lnTo>
                <a:lnTo>
                  <a:pt x="6080761" y="4095880"/>
                </a:lnTo>
                <a:lnTo>
                  <a:pt x="6017528" y="4268646"/>
                </a:lnTo>
                <a:cubicBezTo>
                  <a:pt x="5660951" y="5111689"/>
                  <a:pt x="4945728" y="5766103"/>
                  <a:pt x="4063129" y="6040620"/>
                </a:cubicBezTo>
                <a:lnTo>
                  <a:pt x="3846583" y="6099200"/>
                </a:lnTo>
                <a:lnTo>
                  <a:pt x="2428341" y="6099200"/>
                </a:lnTo>
                <a:lnTo>
                  <a:pt x="2200513" y="6040620"/>
                </a:lnTo>
                <a:cubicBezTo>
                  <a:pt x="925648" y="5644095"/>
                  <a:pt x="0" y="4454946"/>
                  <a:pt x="0" y="3049600"/>
                </a:cubicBezTo>
                <a:cubicBezTo>
                  <a:pt x="0" y="1644255"/>
                  <a:pt x="925648" y="455105"/>
                  <a:pt x="2200513" y="58581"/>
                </a:cubicBezTo>
                <a:close/>
              </a:path>
            </a:pathLst>
          </a:custGeom>
        </p:spPr>
      </p:pic>
      <p:pic>
        <p:nvPicPr>
          <p:cNvPr id="2" name="Picture 1">
            <a:extLst>
              <a:ext uri="{FF2B5EF4-FFF2-40B4-BE49-F238E27FC236}">
                <a16:creationId xmlns:a16="http://schemas.microsoft.com/office/drawing/2014/main" id="{8529EF7F-9CBC-55F5-5CED-DC4D909D891E}"/>
              </a:ext>
            </a:extLst>
          </p:cNvPr>
          <p:cNvPicPr>
            <a:picLocks noChangeAspect="1"/>
          </p:cNvPicPr>
          <p:nvPr/>
        </p:nvPicPr>
        <p:blipFill>
          <a:blip r:embed="rId5"/>
          <a:stretch>
            <a:fillRect/>
          </a:stretch>
        </p:blipFill>
        <p:spPr>
          <a:xfrm>
            <a:off x="2880003" y="850678"/>
            <a:ext cx="1097280" cy="461420"/>
          </a:xfrm>
          <a:prstGeom prst="rect">
            <a:avLst/>
          </a:prstGeom>
        </p:spPr>
      </p:pic>
      <p:pic>
        <p:nvPicPr>
          <p:cNvPr id="6" name="Picture 5">
            <a:extLst>
              <a:ext uri="{FF2B5EF4-FFF2-40B4-BE49-F238E27FC236}">
                <a16:creationId xmlns:a16="http://schemas.microsoft.com/office/drawing/2014/main" id="{280AAD62-FA41-67C2-4904-7C6814829B1A}"/>
              </a:ext>
            </a:extLst>
          </p:cNvPr>
          <p:cNvPicPr>
            <a:picLocks noChangeAspect="1"/>
          </p:cNvPicPr>
          <p:nvPr/>
        </p:nvPicPr>
        <p:blipFill>
          <a:blip r:embed="rId6"/>
          <a:stretch>
            <a:fillRect/>
          </a:stretch>
        </p:blipFill>
        <p:spPr>
          <a:xfrm>
            <a:off x="495498" y="800575"/>
            <a:ext cx="2152950" cy="628738"/>
          </a:xfrm>
          <a:prstGeom prst="rect">
            <a:avLst/>
          </a:prstGeom>
        </p:spPr>
      </p:pic>
    </p:spTree>
    <p:custDataLst>
      <p:tags r:id="rId1"/>
    </p:custDataLst>
    <p:extLst>
      <p:ext uri="{BB962C8B-B14F-4D97-AF65-F5344CB8AC3E}">
        <p14:creationId xmlns:p14="http://schemas.microsoft.com/office/powerpoint/2010/main" val="2167856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1E03B-7CA2-BA00-7A1D-4180007C9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C5C2C-A3C8-83CA-7E66-D81A0AE8CC0A}"/>
              </a:ext>
            </a:extLst>
          </p:cNvPr>
          <p:cNvSpPr>
            <a:spLocks noGrp="1"/>
          </p:cNvSpPr>
          <p:nvPr>
            <p:ph type="title"/>
          </p:nvPr>
        </p:nvSpPr>
        <p:spPr/>
        <p:txBody>
          <a:bodyPr/>
          <a:lstStyle/>
          <a:p>
            <a:r>
              <a:rPr lang="en-US" b="1" dirty="0">
                <a:solidFill>
                  <a:schemeClr val="accent3"/>
                </a:solidFill>
              </a:rPr>
              <a:t>Parental Excuse and SAT / PSAT </a:t>
            </a:r>
          </a:p>
        </p:txBody>
      </p:sp>
      <p:sp>
        <p:nvSpPr>
          <p:cNvPr id="6" name="TextBox 5">
            <a:extLst>
              <a:ext uri="{FF2B5EF4-FFF2-40B4-BE49-F238E27FC236}">
                <a16:creationId xmlns:a16="http://schemas.microsoft.com/office/drawing/2014/main" id="{D1924048-0E1D-5660-027C-7A1A98ED2CC8}"/>
              </a:ext>
            </a:extLst>
          </p:cNvPr>
          <p:cNvSpPr txBox="1"/>
          <p:nvPr/>
        </p:nvSpPr>
        <p:spPr>
          <a:xfrm>
            <a:off x="5072093" y="6388095"/>
            <a:ext cx="2047815" cy="184667"/>
          </a:xfrm>
          <a:prstGeom prst="rect">
            <a:avLst/>
          </a:prstGeom>
          <a:noFill/>
        </p:spPr>
        <p:txBody>
          <a:bodyPr wrap="square" lIns="0" tIns="0" rIns="0" bIns="0" rtlCol="0">
            <a:spAutoFit/>
          </a:bodyPr>
          <a:lstStyle>
            <a:defPPr>
              <a:defRPr lang="en-US"/>
            </a:defPPr>
            <a:lvl1pPr marL="0" algn="l" defTabSz="868131" rtl="0" eaLnBrk="1" latinLnBrk="0" hangingPunct="1">
              <a:defRPr sz="1709" kern="1200">
                <a:solidFill>
                  <a:schemeClr val="tx1"/>
                </a:solidFill>
                <a:latin typeface="+mn-lt"/>
                <a:ea typeface="+mn-ea"/>
                <a:cs typeface="+mn-cs"/>
              </a:defRPr>
            </a:lvl1pPr>
            <a:lvl2pPr marL="434066" algn="l" defTabSz="868131" rtl="0" eaLnBrk="1" latinLnBrk="0" hangingPunct="1">
              <a:defRPr sz="1709" kern="1200">
                <a:solidFill>
                  <a:schemeClr val="tx1"/>
                </a:solidFill>
                <a:latin typeface="+mn-lt"/>
                <a:ea typeface="+mn-ea"/>
                <a:cs typeface="+mn-cs"/>
              </a:defRPr>
            </a:lvl2pPr>
            <a:lvl3pPr marL="868131" algn="l" defTabSz="868131" rtl="0" eaLnBrk="1" latinLnBrk="0" hangingPunct="1">
              <a:defRPr sz="1709" kern="1200">
                <a:solidFill>
                  <a:schemeClr val="tx1"/>
                </a:solidFill>
                <a:latin typeface="+mn-lt"/>
                <a:ea typeface="+mn-ea"/>
                <a:cs typeface="+mn-cs"/>
              </a:defRPr>
            </a:lvl3pPr>
            <a:lvl4pPr marL="1302197" algn="l" defTabSz="868131" rtl="0" eaLnBrk="1" latinLnBrk="0" hangingPunct="1">
              <a:defRPr sz="1709" kern="1200">
                <a:solidFill>
                  <a:schemeClr val="tx1"/>
                </a:solidFill>
                <a:latin typeface="+mn-lt"/>
                <a:ea typeface="+mn-ea"/>
                <a:cs typeface="+mn-cs"/>
              </a:defRPr>
            </a:lvl4pPr>
            <a:lvl5pPr marL="1736263" algn="l" defTabSz="868131" rtl="0" eaLnBrk="1" latinLnBrk="0" hangingPunct="1">
              <a:defRPr sz="1709" kern="1200">
                <a:solidFill>
                  <a:schemeClr val="tx1"/>
                </a:solidFill>
                <a:latin typeface="+mn-lt"/>
                <a:ea typeface="+mn-ea"/>
                <a:cs typeface="+mn-cs"/>
              </a:defRPr>
            </a:lvl5pPr>
            <a:lvl6pPr marL="2170328" algn="l" defTabSz="868131" rtl="0" eaLnBrk="1" latinLnBrk="0" hangingPunct="1">
              <a:defRPr sz="1709" kern="1200">
                <a:solidFill>
                  <a:schemeClr val="tx1"/>
                </a:solidFill>
                <a:latin typeface="+mn-lt"/>
                <a:ea typeface="+mn-ea"/>
                <a:cs typeface="+mn-cs"/>
              </a:defRPr>
            </a:lvl6pPr>
            <a:lvl7pPr marL="2604394" algn="l" defTabSz="868131" rtl="0" eaLnBrk="1" latinLnBrk="0" hangingPunct="1">
              <a:defRPr sz="1709" kern="1200">
                <a:solidFill>
                  <a:schemeClr val="tx1"/>
                </a:solidFill>
                <a:latin typeface="+mn-lt"/>
                <a:ea typeface="+mn-ea"/>
                <a:cs typeface="+mn-cs"/>
              </a:defRPr>
            </a:lvl7pPr>
            <a:lvl8pPr marL="3038460" algn="l" defTabSz="868131" rtl="0" eaLnBrk="1" latinLnBrk="0" hangingPunct="1">
              <a:defRPr sz="1709" kern="1200">
                <a:solidFill>
                  <a:schemeClr val="tx1"/>
                </a:solidFill>
                <a:latin typeface="+mn-lt"/>
                <a:ea typeface="+mn-ea"/>
                <a:cs typeface="+mn-cs"/>
              </a:defRPr>
            </a:lvl8pPr>
            <a:lvl9pPr marL="3472525" algn="l" defTabSz="868131" rtl="0" eaLnBrk="1" latinLnBrk="0" hangingPunct="1">
              <a:defRPr sz="1709" kern="1200">
                <a:solidFill>
                  <a:schemeClr val="tx1"/>
                </a:solidFill>
                <a:latin typeface="+mn-lt"/>
                <a:ea typeface="+mn-ea"/>
                <a:cs typeface="+mn-cs"/>
              </a:defRPr>
            </a:lvl9pPr>
          </a:lstStyle>
          <a:p>
            <a:pPr marL="0" marR="0" lvl="0" indent="0" algn="ctr" defTabSz="86813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ysClr val="windowText" lastClr="000000"/>
                </a:solidFill>
                <a:effectLst/>
                <a:uLnTx/>
                <a:uFillTx/>
                <a:latin typeface="Roboto Slab"/>
                <a:ea typeface="+mn-ea"/>
                <a:cs typeface="+mn-cs"/>
              </a:rPr>
              <a:t>For internal use only</a:t>
            </a:r>
          </a:p>
        </p:txBody>
      </p:sp>
      <p:sp>
        <p:nvSpPr>
          <p:cNvPr id="7" name="Rectangle 6">
            <a:extLst>
              <a:ext uri="{FF2B5EF4-FFF2-40B4-BE49-F238E27FC236}">
                <a16:creationId xmlns:a16="http://schemas.microsoft.com/office/drawing/2014/main" id="{5CCEEA38-8F98-AB71-6BE4-5ACC3B9A58BB}"/>
              </a:ext>
            </a:extLst>
          </p:cNvPr>
          <p:cNvSpPr/>
          <p:nvPr/>
        </p:nvSpPr>
        <p:spPr>
          <a:xfrm>
            <a:off x="5181600" y="6345382"/>
            <a:ext cx="1828800" cy="323273"/>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Slab"/>
              <a:ea typeface="+mn-ea"/>
              <a:cs typeface="+mn-cs"/>
            </a:endParaRPr>
          </a:p>
        </p:txBody>
      </p:sp>
      <p:pic>
        <p:nvPicPr>
          <p:cNvPr id="8" name="Picture 7">
            <a:extLst>
              <a:ext uri="{FF2B5EF4-FFF2-40B4-BE49-F238E27FC236}">
                <a16:creationId xmlns:a16="http://schemas.microsoft.com/office/drawing/2014/main" id="{FF4A2FD0-52B0-0DCF-27E7-E33BA6824A07}"/>
              </a:ext>
            </a:extLst>
          </p:cNvPr>
          <p:cNvPicPr>
            <a:picLocks noChangeAspect="1"/>
          </p:cNvPicPr>
          <p:nvPr/>
        </p:nvPicPr>
        <p:blipFill>
          <a:blip r:embed="rId4"/>
          <a:stretch>
            <a:fillRect/>
          </a:stretch>
        </p:blipFill>
        <p:spPr>
          <a:xfrm>
            <a:off x="1769326" y="6319566"/>
            <a:ext cx="884679" cy="372019"/>
          </a:xfrm>
          <a:prstGeom prst="rect">
            <a:avLst/>
          </a:prstGeom>
        </p:spPr>
      </p:pic>
      <p:sp>
        <p:nvSpPr>
          <p:cNvPr id="14" name="TextBox 13">
            <a:extLst>
              <a:ext uri="{FF2B5EF4-FFF2-40B4-BE49-F238E27FC236}">
                <a16:creationId xmlns:a16="http://schemas.microsoft.com/office/drawing/2014/main" id="{114B39A9-F2BB-080B-236C-D24DA4EF5A2C}"/>
              </a:ext>
            </a:extLst>
          </p:cNvPr>
          <p:cNvSpPr txBox="1"/>
          <p:nvPr/>
        </p:nvSpPr>
        <p:spPr>
          <a:xfrm>
            <a:off x="120316" y="1135632"/>
            <a:ext cx="11951368" cy="5120239"/>
          </a:xfrm>
          <a:prstGeom prst="rect">
            <a:avLst/>
          </a:prstGeom>
          <a:noFill/>
        </p:spPr>
        <p:txBody>
          <a:bodyPr wrap="square" lIns="36000" tIns="36000" rIns="36000" bIns="36000" rtlCol="0">
            <a:spAutoFit/>
          </a:bodyPr>
          <a:lstStyle/>
          <a:p>
            <a:pPr marL="342900" indent="-342900" algn="l">
              <a:spcAft>
                <a:spcPts val="1200"/>
              </a:spcAft>
              <a:buFont typeface="Arial" panose="020B0604020202020204" pitchFamily="34" charset="0"/>
              <a:buChar char="•"/>
            </a:pPr>
            <a:r>
              <a:rPr lang="en-US" dirty="0">
                <a:solidFill>
                  <a:srgbClr val="1E1E1E"/>
                </a:solidFill>
              </a:rPr>
              <a:t>This slide deck provides guidance on the application of parent excuse coding for SAT/PSAT.  </a:t>
            </a:r>
            <a:r>
              <a:rPr lang="en-US" b="0" i="0" u="none" strike="noStrike" baseline="0" dirty="0">
                <a:solidFill>
                  <a:srgbClr val="000000"/>
                </a:solidFill>
              </a:rPr>
              <a:t>This coding complements state statute which requires local education providers to establish a process that allows parents to excuse their child from state content assessment participation.  Since the parent excuse code became available and as recently as last summer, districts have discovered and reported instances of local inadvertent parent excuse miscoding for students who completed testing. In these cases, students, parents, and educators expected to receive results; however, the parent excuse coding processed and prevented the production of scores.  </a:t>
            </a:r>
          </a:p>
          <a:p>
            <a:pPr marL="342900" indent="-342900" algn="l">
              <a:spcAft>
                <a:spcPts val="1200"/>
              </a:spcAft>
              <a:buFont typeface="Arial" panose="020B0604020202020204" pitchFamily="34" charset="0"/>
              <a:buChar char="•"/>
            </a:pPr>
            <a:r>
              <a:rPr lang="en-US" b="0" i="0" u="none" strike="noStrike" baseline="0" dirty="0">
                <a:solidFill>
                  <a:srgbClr val="000000"/>
                </a:solidFill>
              </a:rPr>
              <a:t>This year’s process will include automated checks to ensure that students who participate fully in state content assessments receive a score. These checks will prevent incompatible coding (i.e., parent excuse) for students who had the opportunity to engage with PSAT/SAT testing.  </a:t>
            </a:r>
          </a:p>
          <a:p>
            <a:pPr marL="342900" indent="-342900" algn="l">
              <a:spcAft>
                <a:spcPts val="1200"/>
              </a:spcAft>
              <a:buFont typeface="Arial" panose="020B0604020202020204" pitchFamily="34" charset="0"/>
              <a:buChar char="•"/>
            </a:pPr>
            <a:r>
              <a:rPr lang="en-US" b="0" i="0" u="none" strike="noStrike" baseline="0" dirty="0">
                <a:solidFill>
                  <a:srgbClr val="000000"/>
                </a:solidFill>
              </a:rPr>
              <a:t>In the rare case that a parent excusal from participation in the state assessment is received while a student is actively participating in a SAT/PSAT testing room, the following guidance includes the steps that will allow the processing of a parent excuse code. </a:t>
            </a:r>
          </a:p>
          <a:p>
            <a:pPr marL="342900" indent="-342900" algn="l">
              <a:spcAft>
                <a:spcPts val="1200"/>
              </a:spcAft>
              <a:buFont typeface="Arial" panose="020B0604020202020204" pitchFamily="34" charset="0"/>
              <a:buChar char="•"/>
            </a:pPr>
            <a:r>
              <a:rPr lang="en-US" b="0" i="0" u="none" strike="noStrike" baseline="0" dirty="0">
                <a:solidFill>
                  <a:srgbClr val="000000"/>
                </a:solidFill>
              </a:rPr>
              <a:t>The number of records impacted by this update should be extremely limited. </a:t>
            </a:r>
            <a:endParaRPr lang="en-US" dirty="0">
              <a:effectLst/>
              <a:ea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1E1E1E"/>
                </a:solidFill>
              </a:rPr>
              <a:t>This is a 2-step process: </a:t>
            </a:r>
          </a:p>
          <a:p>
            <a:pPr marL="800100" lvl="1" indent="-342900">
              <a:buFont typeface="+mj-lt"/>
              <a:buAutoNum type="arabicPeriod"/>
              <a:defRPr/>
            </a:pPr>
            <a:r>
              <a:rPr lang="en-US" dirty="0">
                <a:solidFill>
                  <a:srgbClr val="1E1E1E"/>
                </a:solidFill>
              </a:rPr>
              <a:t>Submit an irregularity report</a:t>
            </a:r>
          </a:p>
          <a:p>
            <a:pPr marL="800100" lvl="1" indent="-342900">
              <a:buFont typeface="+mj-lt"/>
              <a:buAutoNum type="arabicPeriod"/>
              <a:defRPr/>
            </a:pPr>
            <a:r>
              <a:rPr lang="en-US" dirty="0">
                <a:solidFill>
                  <a:srgbClr val="1E1E1E"/>
                </a:solidFill>
              </a:rPr>
              <a:t>Apply the parental excuse code (code 9)</a:t>
            </a:r>
            <a:endParaRPr kumimoji="0" lang="en-US" b="0" i="0" u="none" strike="noStrike" kern="1200" cap="none" spc="0" normalizeH="0" baseline="0" noProof="0" dirty="0">
              <a:ln>
                <a:noFill/>
              </a:ln>
              <a:solidFill>
                <a:srgbClr val="1E1E1E"/>
              </a:solidFill>
              <a:effectLst/>
              <a:uLnTx/>
              <a:uFillTx/>
              <a:ea typeface="+mn-ea"/>
              <a:cs typeface="+mn-cs"/>
            </a:endParaRPr>
          </a:p>
        </p:txBody>
      </p:sp>
    </p:spTree>
    <p:custDataLst>
      <p:tags r:id="rId1"/>
    </p:custDataLst>
    <p:extLst>
      <p:ext uri="{BB962C8B-B14F-4D97-AF65-F5344CB8AC3E}">
        <p14:creationId xmlns:p14="http://schemas.microsoft.com/office/powerpoint/2010/main" val="134364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1E03B-7CA2-BA00-7A1D-4180007C9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C5C2C-A3C8-83CA-7E66-D81A0AE8CC0A}"/>
              </a:ext>
            </a:extLst>
          </p:cNvPr>
          <p:cNvSpPr>
            <a:spLocks noGrp="1"/>
          </p:cNvSpPr>
          <p:nvPr>
            <p:ph type="title"/>
          </p:nvPr>
        </p:nvSpPr>
        <p:spPr/>
        <p:txBody>
          <a:bodyPr/>
          <a:lstStyle/>
          <a:p>
            <a:r>
              <a:rPr lang="en-US" sz="3600" dirty="0">
                <a:solidFill>
                  <a:schemeClr val="accent3"/>
                </a:solidFill>
              </a:rPr>
              <a:t>Parental Excuse During Testing</a:t>
            </a:r>
          </a:p>
        </p:txBody>
      </p:sp>
      <p:sp>
        <p:nvSpPr>
          <p:cNvPr id="6" name="TextBox 5">
            <a:extLst>
              <a:ext uri="{FF2B5EF4-FFF2-40B4-BE49-F238E27FC236}">
                <a16:creationId xmlns:a16="http://schemas.microsoft.com/office/drawing/2014/main" id="{D1924048-0E1D-5660-027C-7A1A98ED2CC8}"/>
              </a:ext>
            </a:extLst>
          </p:cNvPr>
          <p:cNvSpPr txBox="1"/>
          <p:nvPr/>
        </p:nvSpPr>
        <p:spPr>
          <a:xfrm>
            <a:off x="5072093" y="6388095"/>
            <a:ext cx="2047815" cy="184667"/>
          </a:xfrm>
          <a:prstGeom prst="rect">
            <a:avLst/>
          </a:prstGeom>
          <a:noFill/>
        </p:spPr>
        <p:txBody>
          <a:bodyPr wrap="square" lIns="0" tIns="0" rIns="0" bIns="0" rtlCol="0">
            <a:spAutoFit/>
          </a:bodyPr>
          <a:lstStyle>
            <a:defPPr>
              <a:defRPr lang="en-US"/>
            </a:defPPr>
            <a:lvl1pPr marL="0" algn="l" defTabSz="868131" rtl="0" eaLnBrk="1" latinLnBrk="0" hangingPunct="1">
              <a:defRPr sz="1709" kern="1200">
                <a:solidFill>
                  <a:schemeClr val="tx1"/>
                </a:solidFill>
                <a:latin typeface="+mn-lt"/>
                <a:ea typeface="+mn-ea"/>
                <a:cs typeface="+mn-cs"/>
              </a:defRPr>
            </a:lvl1pPr>
            <a:lvl2pPr marL="434066" algn="l" defTabSz="868131" rtl="0" eaLnBrk="1" latinLnBrk="0" hangingPunct="1">
              <a:defRPr sz="1709" kern="1200">
                <a:solidFill>
                  <a:schemeClr val="tx1"/>
                </a:solidFill>
                <a:latin typeface="+mn-lt"/>
                <a:ea typeface="+mn-ea"/>
                <a:cs typeface="+mn-cs"/>
              </a:defRPr>
            </a:lvl2pPr>
            <a:lvl3pPr marL="868131" algn="l" defTabSz="868131" rtl="0" eaLnBrk="1" latinLnBrk="0" hangingPunct="1">
              <a:defRPr sz="1709" kern="1200">
                <a:solidFill>
                  <a:schemeClr val="tx1"/>
                </a:solidFill>
                <a:latin typeface="+mn-lt"/>
                <a:ea typeface="+mn-ea"/>
                <a:cs typeface="+mn-cs"/>
              </a:defRPr>
            </a:lvl3pPr>
            <a:lvl4pPr marL="1302197" algn="l" defTabSz="868131" rtl="0" eaLnBrk="1" latinLnBrk="0" hangingPunct="1">
              <a:defRPr sz="1709" kern="1200">
                <a:solidFill>
                  <a:schemeClr val="tx1"/>
                </a:solidFill>
                <a:latin typeface="+mn-lt"/>
                <a:ea typeface="+mn-ea"/>
                <a:cs typeface="+mn-cs"/>
              </a:defRPr>
            </a:lvl4pPr>
            <a:lvl5pPr marL="1736263" algn="l" defTabSz="868131" rtl="0" eaLnBrk="1" latinLnBrk="0" hangingPunct="1">
              <a:defRPr sz="1709" kern="1200">
                <a:solidFill>
                  <a:schemeClr val="tx1"/>
                </a:solidFill>
                <a:latin typeface="+mn-lt"/>
                <a:ea typeface="+mn-ea"/>
                <a:cs typeface="+mn-cs"/>
              </a:defRPr>
            </a:lvl5pPr>
            <a:lvl6pPr marL="2170328" algn="l" defTabSz="868131" rtl="0" eaLnBrk="1" latinLnBrk="0" hangingPunct="1">
              <a:defRPr sz="1709" kern="1200">
                <a:solidFill>
                  <a:schemeClr val="tx1"/>
                </a:solidFill>
                <a:latin typeface="+mn-lt"/>
                <a:ea typeface="+mn-ea"/>
                <a:cs typeface="+mn-cs"/>
              </a:defRPr>
            </a:lvl6pPr>
            <a:lvl7pPr marL="2604394" algn="l" defTabSz="868131" rtl="0" eaLnBrk="1" latinLnBrk="0" hangingPunct="1">
              <a:defRPr sz="1709" kern="1200">
                <a:solidFill>
                  <a:schemeClr val="tx1"/>
                </a:solidFill>
                <a:latin typeface="+mn-lt"/>
                <a:ea typeface="+mn-ea"/>
                <a:cs typeface="+mn-cs"/>
              </a:defRPr>
            </a:lvl7pPr>
            <a:lvl8pPr marL="3038460" algn="l" defTabSz="868131" rtl="0" eaLnBrk="1" latinLnBrk="0" hangingPunct="1">
              <a:defRPr sz="1709" kern="1200">
                <a:solidFill>
                  <a:schemeClr val="tx1"/>
                </a:solidFill>
                <a:latin typeface="+mn-lt"/>
                <a:ea typeface="+mn-ea"/>
                <a:cs typeface="+mn-cs"/>
              </a:defRPr>
            </a:lvl8pPr>
            <a:lvl9pPr marL="3472525" algn="l" defTabSz="868131" rtl="0" eaLnBrk="1" latinLnBrk="0" hangingPunct="1">
              <a:defRPr sz="1709" kern="1200">
                <a:solidFill>
                  <a:schemeClr val="tx1"/>
                </a:solidFill>
                <a:latin typeface="+mn-lt"/>
                <a:ea typeface="+mn-ea"/>
                <a:cs typeface="+mn-cs"/>
              </a:defRPr>
            </a:lvl9pPr>
          </a:lstStyle>
          <a:p>
            <a:pPr marL="0" marR="0" lvl="0" indent="0" algn="ctr" defTabSz="86813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ysClr val="windowText" lastClr="000000"/>
                </a:solidFill>
                <a:effectLst/>
                <a:uLnTx/>
                <a:uFillTx/>
                <a:latin typeface="Roboto Slab"/>
                <a:ea typeface="+mn-ea"/>
                <a:cs typeface="+mn-cs"/>
              </a:rPr>
              <a:t>For internal use only</a:t>
            </a:r>
          </a:p>
        </p:txBody>
      </p:sp>
      <p:sp>
        <p:nvSpPr>
          <p:cNvPr id="7" name="Rectangle 6">
            <a:extLst>
              <a:ext uri="{FF2B5EF4-FFF2-40B4-BE49-F238E27FC236}">
                <a16:creationId xmlns:a16="http://schemas.microsoft.com/office/drawing/2014/main" id="{5CCEEA38-8F98-AB71-6BE4-5ACC3B9A58BB}"/>
              </a:ext>
            </a:extLst>
          </p:cNvPr>
          <p:cNvSpPr/>
          <p:nvPr/>
        </p:nvSpPr>
        <p:spPr>
          <a:xfrm>
            <a:off x="5181600" y="6345382"/>
            <a:ext cx="1828800" cy="323273"/>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Slab"/>
              <a:ea typeface="+mn-ea"/>
              <a:cs typeface="+mn-cs"/>
            </a:endParaRPr>
          </a:p>
        </p:txBody>
      </p:sp>
      <p:pic>
        <p:nvPicPr>
          <p:cNvPr id="8" name="Picture 7">
            <a:extLst>
              <a:ext uri="{FF2B5EF4-FFF2-40B4-BE49-F238E27FC236}">
                <a16:creationId xmlns:a16="http://schemas.microsoft.com/office/drawing/2014/main" id="{FF4A2FD0-52B0-0DCF-27E7-E33BA6824A07}"/>
              </a:ext>
            </a:extLst>
          </p:cNvPr>
          <p:cNvPicPr>
            <a:picLocks noChangeAspect="1"/>
          </p:cNvPicPr>
          <p:nvPr/>
        </p:nvPicPr>
        <p:blipFill>
          <a:blip r:embed="rId4"/>
          <a:stretch>
            <a:fillRect/>
          </a:stretch>
        </p:blipFill>
        <p:spPr>
          <a:xfrm>
            <a:off x="1769326" y="6319566"/>
            <a:ext cx="884679" cy="372019"/>
          </a:xfrm>
          <a:prstGeom prst="rect">
            <a:avLst/>
          </a:prstGeom>
        </p:spPr>
      </p:pic>
      <p:sp>
        <p:nvSpPr>
          <p:cNvPr id="14" name="TextBox 13">
            <a:extLst>
              <a:ext uri="{FF2B5EF4-FFF2-40B4-BE49-F238E27FC236}">
                <a16:creationId xmlns:a16="http://schemas.microsoft.com/office/drawing/2014/main" id="{114B39A9-F2BB-080B-236C-D24DA4EF5A2C}"/>
              </a:ext>
            </a:extLst>
          </p:cNvPr>
          <p:cNvSpPr txBox="1"/>
          <p:nvPr/>
        </p:nvSpPr>
        <p:spPr>
          <a:xfrm>
            <a:off x="356461" y="1244725"/>
            <a:ext cx="11426466" cy="3766022"/>
          </a:xfrm>
          <a:prstGeom prst="rect">
            <a:avLst/>
          </a:prstGeom>
          <a:noFill/>
        </p:spPr>
        <p:txBody>
          <a:bodyPr wrap="square" lIns="36000" tIns="36000" rIns="36000" bIns="36000" rtlCol="0">
            <a:spAutoFit/>
          </a:bodyPr>
          <a:lstStyle/>
          <a:p>
            <a:pPr marL="342900" indent="-342900">
              <a:spcAft>
                <a:spcPts val="1200"/>
              </a:spcAft>
              <a:buFont typeface="Arial" panose="020B0604020202020204" pitchFamily="34" charset="0"/>
              <a:buChar char="•"/>
            </a:pPr>
            <a:r>
              <a:rPr lang="en-US" sz="2000" b="0" i="0" u="none" strike="noStrike" baseline="0" dirty="0">
                <a:solidFill>
                  <a:srgbClr val="000000"/>
                </a:solidFill>
              </a:rPr>
              <a:t>College Board will process and report scores for all students who answer any test items, unless they are invalidated by College Board due to a testing irregularity. College Board does not use CDE Special Reporting Use/Reason Not Tested codes when processing scores. </a:t>
            </a:r>
          </a:p>
          <a:p>
            <a:pPr marL="342900" indent="-342900">
              <a:spcAft>
                <a:spcPts val="1200"/>
              </a:spcAft>
              <a:buFont typeface="Arial" panose="020B0604020202020204" pitchFamily="34" charset="0"/>
              <a:buChar char="•"/>
            </a:pPr>
            <a:r>
              <a:rPr lang="en-US" sz="2000" b="0" i="0" u="none" strike="noStrike" baseline="0" dirty="0">
                <a:solidFill>
                  <a:srgbClr val="000000"/>
                </a:solidFill>
              </a:rPr>
              <a:t>If a parent excuses their student from participating in the PSAT or SAT prior to the start of testing, the student </a:t>
            </a:r>
            <a:r>
              <a:rPr lang="en-US" sz="2000" b="1" i="0" u="none" strike="noStrike" baseline="0" dirty="0">
                <a:solidFill>
                  <a:srgbClr val="000000"/>
                </a:solidFill>
              </a:rPr>
              <a:t>should not enter </a:t>
            </a:r>
            <a:r>
              <a:rPr lang="en-US" sz="2000" b="0" i="0" u="none" strike="noStrike" baseline="0" dirty="0">
                <a:solidFill>
                  <a:srgbClr val="000000"/>
                </a:solidFill>
              </a:rPr>
              <a:t>a physical testing room and the student’s record should be coded with </a:t>
            </a:r>
            <a:r>
              <a:rPr lang="en-US" sz="2000" b="1" i="0" u="none" strike="noStrike" baseline="0" dirty="0">
                <a:solidFill>
                  <a:srgbClr val="000000"/>
                </a:solidFill>
              </a:rPr>
              <a:t>9 </a:t>
            </a:r>
            <a:r>
              <a:rPr lang="en-US" sz="2000" b="0" i="0" u="none" strike="noStrike" baseline="0" dirty="0">
                <a:solidFill>
                  <a:srgbClr val="000000"/>
                </a:solidFill>
              </a:rPr>
              <a:t>for parental excuse in the </a:t>
            </a:r>
            <a:r>
              <a:rPr lang="en-US" sz="2000" b="0" i="1" u="none" strike="noStrike" baseline="0" dirty="0">
                <a:solidFill>
                  <a:srgbClr val="000000"/>
                </a:solidFill>
              </a:rPr>
              <a:t>Special Use Only </a:t>
            </a:r>
            <a:r>
              <a:rPr lang="en-US" sz="2000" b="0" i="0" u="none" strike="noStrike" baseline="0" dirty="0">
                <a:solidFill>
                  <a:srgbClr val="000000"/>
                </a:solidFill>
              </a:rPr>
              <a:t>field within the student’s profile in Test Day Toolkit. A parent excuse code applied to a student record for these students who </a:t>
            </a:r>
            <a:r>
              <a:rPr lang="en-US" sz="2000" b="0" i="1" u="none" strike="noStrike" baseline="0" dirty="0">
                <a:solidFill>
                  <a:srgbClr val="000000"/>
                </a:solidFill>
              </a:rPr>
              <a:t>did not enter </a:t>
            </a:r>
            <a:r>
              <a:rPr lang="en-US" sz="2000" b="0" i="0" u="none" strike="noStrike" baseline="0" dirty="0">
                <a:solidFill>
                  <a:srgbClr val="000000"/>
                </a:solidFill>
              </a:rPr>
              <a:t>College Board’s Bluebook student testing app </a:t>
            </a:r>
            <a:r>
              <a:rPr lang="en-US" sz="2000" b="1" i="0" u="none" strike="noStrike" baseline="0" dirty="0">
                <a:solidFill>
                  <a:srgbClr val="000000"/>
                </a:solidFill>
              </a:rPr>
              <a:t>will be processed </a:t>
            </a:r>
            <a:r>
              <a:rPr lang="en-US" sz="2000" b="0" i="0" u="none" strike="noStrike" baseline="0" dirty="0">
                <a:solidFill>
                  <a:srgbClr val="000000"/>
                </a:solidFill>
              </a:rPr>
              <a:t>and will appear in CDE’s final data. </a:t>
            </a:r>
          </a:p>
          <a:p>
            <a:pPr marL="342900" indent="-342900">
              <a:buFont typeface="Arial" panose="020B0604020202020204" pitchFamily="34" charset="0"/>
              <a:buChar char="•"/>
            </a:pPr>
            <a:r>
              <a:rPr lang="en-US" sz="2000" b="0" i="0" u="none" strike="noStrike" baseline="0" dirty="0">
                <a:solidFill>
                  <a:srgbClr val="000000"/>
                </a:solidFill>
              </a:rPr>
              <a:t>A parent excuse code </a:t>
            </a:r>
            <a:r>
              <a:rPr lang="en-US" sz="2000" b="1" i="0" u="none" strike="noStrike" baseline="0" dirty="0">
                <a:solidFill>
                  <a:srgbClr val="000000"/>
                </a:solidFill>
              </a:rPr>
              <a:t>will not be processed </a:t>
            </a:r>
            <a:r>
              <a:rPr lang="en-US" sz="2000" b="0" i="0" u="none" strike="noStrike" baseline="0" dirty="0">
                <a:solidFill>
                  <a:srgbClr val="000000"/>
                </a:solidFill>
              </a:rPr>
              <a:t>and will not appear in CDE’s final data if the student started testing and submitted responses in any test module with the following exception. </a:t>
            </a:r>
            <a:endParaRPr kumimoji="0" lang="en-US" sz="2000" b="0" i="0" u="none" strike="noStrike" kern="1200" cap="none" spc="0" normalizeH="0" baseline="0" noProof="0" dirty="0">
              <a:ln>
                <a:noFill/>
              </a:ln>
              <a:solidFill>
                <a:srgbClr val="1E1E1E"/>
              </a:solidFill>
              <a:effectLst/>
              <a:uLnTx/>
              <a:uFillTx/>
              <a:ea typeface="+mn-ea"/>
              <a:cs typeface="+mn-cs"/>
            </a:endParaRPr>
          </a:p>
        </p:txBody>
      </p:sp>
    </p:spTree>
    <p:custDataLst>
      <p:tags r:id="rId1"/>
    </p:custDataLst>
    <p:extLst>
      <p:ext uri="{BB962C8B-B14F-4D97-AF65-F5344CB8AC3E}">
        <p14:creationId xmlns:p14="http://schemas.microsoft.com/office/powerpoint/2010/main" val="2967328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1E03B-7CA2-BA00-7A1D-4180007C9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C5C2C-A3C8-83CA-7E66-D81A0AE8CC0A}"/>
              </a:ext>
            </a:extLst>
          </p:cNvPr>
          <p:cNvSpPr>
            <a:spLocks noGrp="1"/>
          </p:cNvSpPr>
          <p:nvPr>
            <p:ph type="title"/>
          </p:nvPr>
        </p:nvSpPr>
        <p:spPr/>
        <p:txBody>
          <a:bodyPr/>
          <a:lstStyle/>
          <a:p>
            <a:r>
              <a:rPr lang="en-US" b="1" dirty="0">
                <a:solidFill>
                  <a:schemeClr val="accent3"/>
                </a:solidFill>
              </a:rPr>
              <a:t>Parental Excuse During Testing</a:t>
            </a:r>
          </a:p>
        </p:txBody>
      </p:sp>
      <p:sp>
        <p:nvSpPr>
          <p:cNvPr id="6" name="TextBox 5">
            <a:extLst>
              <a:ext uri="{FF2B5EF4-FFF2-40B4-BE49-F238E27FC236}">
                <a16:creationId xmlns:a16="http://schemas.microsoft.com/office/drawing/2014/main" id="{D1924048-0E1D-5660-027C-7A1A98ED2CC8}"/>
              </a:ext>
            </a:extLst>
          </p:cNvPr>
          <p:cNvSpPr txBox="1"/>
          <p:nvPr/>
        </p:nvSpPr>
        <p:spPr>
          <a:xfrm>
            <a:off x="5072093" y="6388095"/>
            <a:ext cx="2047815" cy="184667"/>
          </a:xfrm>
          <a:prstGeom prst="rect">
            <a:avLst/>
          </a:prstGeom>
          <a:noFill/>
        </p:spPr>
        <p:txBody>
          <a:bodyPr wrap="square" lIns="0" tIns="0" rIns="0" bIns="0" rtlCol="0">
            <a:spAutoFit/>
          </a:bodyPr>
          <a:lstStyle>
            <a:defPPr>
              <a:defRPr lang="en-US"/>
            </a:defPPr>
            <a:lvl1pPr marL="0" algn="l" defTabSz="868131" rtl="0" eaLnBrk="1" latinLnBrk="0" hangingPunct="1">
              <a:defRPr sz="1709" kern="1200">
                <a:solidFill>
                  <a:schemeClr val="tx1"/>
                </a:solidFill>
                <a:latin typeface="+mn-lt"/>
                <a:ea typeface="+mn-ea"/>
                <a:cs typeface="+mn-cs"/>
              </a:defRPr>
            </a:lvl1pPr>
            <a:lvl2pPr marL="434066" algn="l" defTabSz="868131" rtl="0" eaLnBrk="1" latinLnBrk="0" hangingPunct="1">
              <a:defRPr sz="1709" kern="1200">
                <a:solidFill>
                  <a:schemeClr val="tx1"/>
                </a:solidFill>
                <a:latin typeface="+mn-lt"/>
                <a:ea typeface="+mn-ea"/>
                <a:cs typeface="+mn-cs"/>
              </a:defRPr>
            </a:lvl2pPr>
            <a:lvl3pPr marL="868131" algn="l" defTabSz="868131" rtl="0" eaLnBrk="1" latinLnBrk="0" hangingPunct="1">
              <a:defRPr sz="1709" kern="1200">
                <a:solidFill>
                  <a:schemeClr val="tx1"/>
                </a:solidFill>
                <a:latin typeface="+mn-lt"/>
                <a:ea typeface="+mn-ea"/>
                <a:cs typeface="+mn-cs"/>
              </a:defRPr>
            </a:lvl3pPr>
            <a:lvl4pPr marL="1302197" algn="l" defTabSz="868131" rtl="0" eaLnBrk="1" latinLnBrk="0" hangingPunct="1">
              <a:defRPr sz="1709" kern="1200">
                <a:solidFill>
                  <a:schemeClr val="tx1"/>
                </a:solidFill>
                <a:latin typeface="+mn-lt"/>
                <a:ea typeface="+mn-ea"/>
                <a:cs typeface="+mn-cs"/>
              </a:defRPr>
            </a:lvl4pPr>
            <a:lvl5pPr marL="1736263" algn="l" defTabSz="868131" rtl="0" eaLnBrk="1" latinLnBrk="0" hangingPunct="1">
              <a:defRPr sz="1709" kern="1200">
                <a:solidFill>
                  <a:schemeClr val="tx1"/>
                </a:solidFill>
                <a:latin typeface="+mn-lt"/>
                <a:ea typeface="+mn-ea"/>
                <a:cs typeface="+mn-cs"/>
              </a:defRPr>
            </a:lvl5pPr>
            <a:lvl6pPr marL="2170328" algn="l" defTabSz="868131" rtl="0" eaLnBrk="1" latinLnBrk="0" hangingPunct="1">
              <a:defRPr sz="1709" kern="1200">
                <a:solidFill>
                  <a:schemeClr val="tx1"/>
                </a:solidFill>
                <a:latin typeface="+mn-lt"/>
                <a:ea typeface="+mn-ea"/>
                <a:cs typeface="+mn-cs"/>
              </a:defRPr>
            </a:lvl6pPr>
            <a:lvl7pPr marL="2604394" algn="l" defTabSz="868131" rtl="0" eaLnBrk="1" latinLnBrk="0" hangingPunct="1">
              <a:defRPr sz="1709" kern="1200">
                <a:solidFill>
                  <a:schemeClr val="tx1"/>
                </a:solidFill>
                <a:latin typeface="+mn-lt"/>
                <a:ea typeface="+mn-ea"/>
                <a:cs typeface="+mn-cs"/>
              </a:defRPr>
            </a:lvl7pPr>
            <a:lvl8pPr marL="3038460" algn="l" defTabSz="868131" rtl="0" eaLnBrk="1" latinLnBrk="0" hangingPunct="1">
              <a:defRPr sz="1709" kern="1200">
                <a:solidFill>
                  <a:schemeClr val="tx1"/>
                </a:solidFill>
                <a:latin typeface="+mn-lt"/>
                <a:ea typeface="+mn-ea"/>
                <a:cs typeface="+mn-cs"/>
              </a:defRPr>
            </a:lvl8pPr>
            <a:lvl9pPr marL="3472525" algn="l" defTabSz="868131" rtl="0" eaLnBrk="1" latinLnBrk="0" hangingPunct="1">
              <a:defRPr sz="1709" kern="1200">
                <a:solidFill>
                  <a:schemeClr val="tx1"/>
                </a:solidFill>
                <a:latin typeface="+mn-lt"/>
                <a:ea typeface="+mn-ea"/>
                <a:cs typeface="+mn-cs"/>
              </a:defRPr>
            </a:lvl9pPr>
          </a:lstStyle>
          <a:p>
            <a:pPr marL="0" marR="0" lvl="0" indent="0" algn="ctr" defTabSz="86813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ysClr val="windowText" lastClr="000000"/>
                </a:solidFill>
                <a:effectLst/>
                <a:uLnTx/>
                <a:uFillTx/>
                <a:latin typeface="Roboto Slab"/>
                <a:ea typeface="+mn-ea"/>
                <a:cs typeface="+mn-cs"/>
              </a:rPr>
              <a:t>For internal use only</a:t>
            </a:r>
          </a:p>
        </p:txBody>
      </p:sp>
      <p:sp>
        <p:nvSpPr>
          <p:cNvPr id="7" name="Rectangle 6">
            <a:extLst>
              <a:ext uri="{FF2B5EF4-FFF2-40B4-BE49-F238E27FC236}">
                <a16:creationId xmlns:a16="http://schemas.microsoft.com/office/drawing/2014/main" id="{5CCEEA38-8F98-AB71-6BE4-5ACC3B9A58BB}"/>
              </a:ext>
            </a:extLst>
          </p:cNvPr>
          <p:cNvSpPr/>
          <p:nvPr/>
        </p:nvSpPr>
        <p:spPr>
          <a:xfrm>
            <a:off x="5181600" y="6345382"/>
            <a:ext cx="1828800" cy="323273"/>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Slab"/>
              <a:ea typeface="+mn-ea"/>
              <a:cs typeface="+mn-cs"/>
            </a:endParaRPr>
          </a:p>
        </p:txBody>
      </p:sp>
      <p:pic>
        <p:nvPicPr>
          <p:cNvPr id="8" name="Picture 7">
            <a:extLst>
              <a:ext uri="{FF2B5EF4-FFF2-40B4-BE49-F238E27FC236}">
                <a16:creationId xmlns:a16="http://schemas.microsoft.com/office/drawing/2014/main" id="{FF4A2FD0-52B0-0DCF-27E7-E33BA6824A07}"/>
              </a:ext>
            </a:extLst>
          </p:cNvPr>
          <p:cNvPicPr>
            <a:picLocks noChangeAspect="1"/>
          </p:cNvPicPr>
          <p:nvPr/>
        </p:nvPicPr>
        <p:blipFill>
          <a:blip r:embed="rId4"/>
          <a:stretch>
            <a:fillRect/>
          </a:stretch>
        </p:blipFill>
        <p:spPr>
          <a:xfrm>
            <a:off x="1769326" y="6319566"/>
            <a:ext cx="884679" cy="372019"/>
          </a:xfrm>
          <a:prstGeom prst="rect">
            <a:avLst/>
          </a:prstGeom>
        </p:spPr>
      </p:pic>
      <p:sp>
        <p:nvSpPr>
          <p:cNvPr id="14" name="TextBox 13">
            <a:extLst>
              <a:ext uri="{FF2B5EF4-FFF2-40B4-BE49-F238E27FC236}">
                <a16:creationId xmlns:a16="http://schemas.microsoft.com/office/drawing/2014/main" id="{114B39A9-F2BB-080B-236C-D24DA4EF5A2C}"/>
              </a:ext>
            </a:extLst>
          </p:cNvPr>
          <p:cNvSpPr txBox="1"/>
          <p:nvPr/>
        </p:nvSpPr>
        <p:spPr>
          <a:xfrm>
            <a:off x="356461" y="1139115"/>
            <a:ext cx="11442508" cy="5366460"/>
          </a:xfrm>
          <a:prstGeom prst="rect">
            <a:avLst/>
          </a:prstGeom>
          <a:noFill/>
        </p:spPr>
        <p:txBody>
          <a:bodyPr wrap="square" lIns="36000" tIns="36000" rIns="36000" bIns="36000" rtlCol="0">
            <a:spAutoFit/>
          </a:bodyPr>
          <a:lstStyle/>
          <a:p>
            <a:r>
              <a:rPr lang="en-US" sz="2000" b="1" i="0" u="none" strike="noStrike" baseline="0" dirty="0">
                <a:solidFill>
                  <a:schemeClr val="accent3"/>
                </a:solidFill>
                <a:latin typeface="+mj-lt"/>
              </a:rPr>
              <a:t>Student Removed from Testing Room Due to Parent Excuse: </a:t>
            </a:r>
            <a:endParaRPr lang="en-US" sz="2000" b="0" i="0" u="none" strike="noStrike" baseline="0" dirty="0">
              <a:solidFill>
                <a:schemeClr val="accent3"/>
              </a:solidFill>
              <a:latin typeface="+mj-lt"/>
            </a:endParaRPr>
          </a:p>
          <a:p>
            <a:endParaRPr lang="en-US" sz="1400" b="0" i="0" u="none" strike="noStrike" baseline="0" dirty="0">
              <a:solidFill>
                <a:schemeClr val="accent3"/>
              </a:solidFill>
              <a:latin typeface="+mj-lt"/>
            </a:endParaRPr>
          </a:p>
          <a:p>
            <a:r>
              <a:rPr lang="en-US" b="0" i="0" u="none" strike="noStrike" baseline="0" dirty="0">
                <a:solidFill>
                  <a:srgbClr val="000000"/>
                </a:solidFill>
              </a:rPr>
              <a:t>In the rare instance that a student needs to be removed during an active testing session in response to a parent excusal: </a:t>
            </a:r>
          </a:p>
          <a:p>
            <a:pPr marL="457200" indent="-457200">
              <a:buFont typeface="+mj-lt"/>
              <a:buAutoNum type="arabicPeriod"/>
            </a:pPr>
            <a:r>
              <a:rPr lang="en-US" b="0" i="0" u="none" strike="noStrike" baseline="0" dirty="0">
                <a:solidFill>
                  <a:srgbClr val="000000"/>
                </a:solidFill>
              </a:rPr>
              <a:t>Immediately after the test session </a:t>
            </a:r>
            <a:r>
              <a:rPr lang="en-US" dirty="0">
                <a:solidFill>
                  <a:srgbClr val="000000"/>
                </a:solidFill>
              </a:rPr>
              <a:t>ends</a:t>
            </a:r>
            <a:r>
              <a:rPr lang="en-US" b="0" i="0" u="none" strike="noStrike" baseline="0" dirty="0">
                <a:solidFill>
                  <a:srgbClr val="000000"/>
                </a:solidFill>
              </a:rPr>
              <a:t>, the student must be reported to College Board in Test Day Toolkit through the Irregularities page. To prevent any risk of creating a wider scale irregularity issue that could impact other students, in this situation it would be best to wait for the scheduled section break (between reading/writing and math) to remove the student. </a:t>
            </a:r>
          </a:p>
          <a:p>
            <a:pPr marL="457200" indent="-457200">
              <a:buFont typeface="+mj-lt"/>
              <a:buAutoNum type="arabicPeriod"/>
            </a:pPr>
            <a:r>
              <a:rPr lang="en-US" b="0" i="0" u="none" strike="noStrike" baseline="0" dirty="0">
                <a:solidFill>
                  <a:srgbClr val="000000"/>
                </a:solidFill>
              </a:rPr>
              <a:t>The student’s record should be coded with </a:t>
            </a:r>
            <a:r>
              <a:rPr lang="en-US" b="1" i="0" u="none" strike="noStrike" baseline="0" dirty="0">
                <a:solidFill>
                  <a:srgbClr val="000000"/>
                </a:solidFill>
              </a:rPr>
              <a:t>9 </a:t>
            </a:r>
            <a:r>
              <a:rPr lang="en-US" b="0" i="0" u="none" strike="noStrike" baseline="0" dirty="0">
                <a:solidFill>
                  <a:srgbClr val="000000"/>
                </a:solidFill>
              </a:rPr>
              <a:t>for parental excuse in the </a:t>
            </a:r>
            <a:r>
              <a:rPr lang="en-US" b="0" i="1" u="none" strike="noStrike" baseline="0" dirty="0">
                <a:solidFill>
                  <a:srgbClr val="000000"/>
                </a:solidFill>
              </a:rPr>
              <a:t>Special Reporting Use/Reason Not Tested Code </a:t>
            </a:r>
            <a:r>
              <a:rPr lang="en-US" b="0" i="0" u="none" strike="noStrike" baseline="0" dirty="0">
                <a:solidFill>
                  <a:srgbClr val="000000"/>
                </a:solidFill>
              </a:rPr>
              <a:t>field, either within Test Day Toolkit or during SBD. </a:t>
            </a:r>
            <a:r>
              <a:rPr lang="en-US" b="1" i="0" u="none" strike="noStrike" baseline="0" dirty="0">
                <a:solidFill>
                  <a:srgbClr val="000000"/>
                </a:solidFill>
              </a:rPr>
              <a:t>If a testing irregularity is not submitted and there is a score in the final file, the Parental Excuse will not be processed. </a:t>
            </a:r>
            <a:endParaRPr lang="en-US" b="0" i="0" u="none" strike="noStrike" baseline="0" dirty="0">
              <a:solidFill>
                <a:srgbClr val="000000"/>
              </a:solidFill>
            </a:endParaRPr>
          </a:p>
          <a:p>
            <a:endParaRPr lang="en-US" sz="1400" b="0" i="0" u="none" strike="noStrike" baseline="0" dirty="0">
              <a:solidFill>
                <a:srgbClr val="000000"/>
              </a:solidFill>
            </a:endParaRPr>
          </a:p>
          <a:p>
            <a:r>
              <a:rPr lang="en-US" b="0" i="0" u="none" strike="noStrike" baseline="0" dirty="0">
                <a:solidFill>
                  <a:srgbClr val="000000"/>
                </a:solidFill>
              </a:rPr>
              <a:t>More information on providing special reporting use/reason not tested codes including parent excusals is available on page 42 of the </a:t>
            </a:r>
            <a:r>
              <a:rPr lang="en-US" b="0" i="1" u="none" strike="noStrike" baseline="0" dirty="0">
                <a:solidFill>
                  <a:schemeClr val="accent3"/>
                </a:solidFill>
              </a:rPr>
              <a:t>Spring 2026 Colorado SAT Suite of Assessments Test Coordinator Manual</a:t>
            </a:r>
            <a:r>
              <a:rPr lang="en-US" b="0" i="0" u="none" strike="noStrike" baseline="0" dirty="0">
                <a:solidFill>
                  <a:srgbClr val="000000"/>
                </a:solidFill>
              </a:rPr>
              <a:t>. Guidance on how District Data Respondents can verify and update these codes during the Student Biographical Review (SBD) data clean-up window will be provided during SBD training. </a:t>
            </a:r>
          </a:p>
          <a:p>
            <a:endParaRPr kumimoji="0" lang="en-US" sz="1400" kern="1200" cap="none" spc="0" normalizeH="0" noProof="0" dirty="0">
              <a:ln>
                <a:noFill/>
              </a:ln>
              <a:solidFill>
                <a:srgbClr val="000000"/>
              </a:solidFill>
              <a:effectLst/>
              <a:uLnTx/>
              <a:uFillTx/>
              <a:ea typeface="+mn-ea"/>
              <a:cs typeface="+mn-cs"/>
            </a:endParaRPr>
          </a:p>
          <a:p>
            <a:r>
              <a:rPr lang="en-US" b="0" i="0" u="none" strike="noStrike" baseline="0" dirty="0">
                <a:solidFill>
                  <a:srgbClr val="000000"/>
                </a:solidFill>
              </a:rPr>
              <a:t>To complete steps 1 and 2 in Test Day Toolkit as described above, please follow the guidance on the following slides.</a:t>
            </a:r>
            <a:endParaRPr kumimoji="0" lang="en-US" b="0" i="0" u="none" strike="noStrike" kern="1200" cap="none" spc="0" normalizeH="0" baseline="0" noProof="0" dirty="0">
              <a:ln>
                <a:noFill/>
              </a:ln>
              <a:solidFill>
                <a:srgbClr val="1E1E1E"/>
              </a:solidFill>
              <a:effectLst/>
              <a:uLnTx/>
              <a:uFillTx/>
              <a:ea typeface="+mn-ea"/>
              <a:cs typeface="+mn-cs"/>
            </a:endParaRPr>
          </a:p>
        </p:txBody>
      </p:sp>
    </p:spTree>
    <p:custDataLst>
      <p:tags r:id="rId1"/>
    </p:custDataLst>
    <p:extLst>
      <p:ext uri="{BB962C8B-B14F-4D97-AF65-F5344CB8AC3E}">
        <p14:creationId xmlns:p14="http://schemas.microsoft.com/office/powerpoint/2010/main" val="3122630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F6D87-7A7C-4F03-358B-82F691786BB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6308790-4D2C-2E7C-8D49-31E5F233F2A1}"/>
              </a:ext>
            </a:extLst>
          </p:cNvPr>
          <p:cNvSpPr>
            <a:spLocks noGrp="1"/>
          </p:cNvSpPr>
          <p:nvPr>
            <p:ph type="ctrTitle"/>
          </p:nvPr>
        </p:nvSpPr>
        <p:spPr/>
        <p:txBody>
          <a:bodyPr/>
          <a:lstStyle/>
          <a:p>
            <a:r>
              <a:rPr lang="en-US" sz="5100" dirty="0"/>
              <a:t>Part One: Submit an Irregularity Report</a:t>
            </a:r>
          </a:p>
        </p:txBody>
      </p:sp>
      <p:pic>
        <p:nvPicPr>
          <p:cNvPr id="2" name="Picture 1">
            <a:extLst>
              <a:ext uri="{FF2B5EF4-FFF2-40B4-BE49-F238E27FC236}">
                <a16:creationId xmlns:a16="http://schemas.microsoft.com/office/drawing/2014/main" id="{6E60E658-1918-AE39-FB7E-97ACE8222CEF}"/>
              </a:ext>
            </a:extLst>
          </p:cNvPr>
          <p:cNvPicPr>
            <a:picLocks noChangeAspect="1"/>
          </p:cNvPicPr>
          <p:nvPr/>
        </p:nvPicPr>
        <p:blipFill>
          <a:blip r:embed="rId3"/>
          <a:stretch>
            <a:fillRect/>
          </a:stretch>
        </p:blipFill>
        <p:spPr>
          <a:xfrm>
            <a:off x="10983225" y="6224935"/>
            <a:ext cx="1097280" cy="461420"/>
          </a:xfrm>
          <a:prstGeom prst="rect">
            <a:avLst/>
          </a:prstGeom>
        </p:spPr>
      </p:pic>
    </p:spTree>
    <p:custDataLst>
      <p:tags r:id="rId1"/>
    </p:custDataLst>
    <p:extLst>
      <p:ext uri="{BB962C8B-B14F-4D97-AF65-F5344CB8AC3E}">
        <p14:creationId xmlns:p14="http://schemas.microsoft.com/office/powerpoint/2010/main" val="1908562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1E03B-7CA2-BA00-7A1D-4180007C9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C5C2C-A3C8-83CA-7E66-D81A0AE8CC0A}"/>
              </a:ext>
            </a:extLst>
          </p:cNvPr>
          <p:cNvSpPr>
            <a:spLocks noGrp="1"/>
          </p:cNvSpPr>
          <p:nvPr>
            <p:ph type="title"/>
          </p:nvPr>
        </p:nvSpPr>
        <p:spPr/>
        <p:txBody>
          <a:bodyPr/>
          <a:lstStyle/>
          <a:p>
            <a:r>
              <a:rPr lang="en-US" b="1" dirty="0">
                <a:solidFill>
                  <a:schemeClr val="accent3"/>
                </a:solidFill>
              </a:rPr>
              <a:t>Login to Test Day Toolkit</a:t>
            </a:r>
          </a:p>
        </p:txBody>
      </p:sp>
      <p:sp>
        <p:nvSpPr>
          <p:cNvPr id="6" name="TextBox 5">
            <a:extLst>
              <a:ext uri="{FF2B5EF4-FFF2-40B4-BE49-F238E27FC236}">
                <a16:creationId xmlns:a16="http://schemas.microsoft.com/office/drawing/2014/main" id="{D1924048-0E1D-5660-027C-7A1A98ED2CC8}"/>
              </a:ext>
            </a:extLst>
          </p:cNvPr>
          <p:cNvSpPr txBox="1"/>
          <p:nvPr/>
        </p:nvSpPr>
        <p:spPr>
          <a:xfrm>
            <a:off x="5072093" y="6388095"/>
            <a:ext cx="2047815" cy="184667"/>
          </a:xfrm>
          <a:prstGeom prst="rect">
            <a:avLst/>
          </a:prstGeom>
          <a:noFill/>
        </p:spPr>
        <p:txBody>
          <a:bodyPr wrap="square" lIns="0" tIns="0" rIns="0" bIns="0" rtlCol="0">
            <a:spAutoFit/>
          </a:bodyPr>
          <a:lstStyle>
            <a:defPPr>
              <a:defRPr lang="en-US"/>
            </a:defPPr>
            <a:lvl1pPr marL="0" algn="l" defTabSz="868131" rtl="0" eaLnBrk="1" latinLnBrk="0" hangingPunct="1">
              <a:defRPr sz="1709" kern="1200">
                <a:solidFill>
                  <a:schemeClr val="tx1"/>
                </a:solidFill>
                <a:latin typeface="+mn-lt"/>
                <a:ea typeface="+mn-ea"/>
                <a:cs typeface="+mn-cs"/>
              </a:defRPr>
            </a:lvl1pPr>
            <a:lvl2pPr marL="434066" algn="l" defTabSz="868131" rtl="0" eaLnBrk="1" latinLnBrk="0" hangingPunct="1">
              <a:defRPr sz="1709" kern="1200">
                <a:solidFill>
                  <a:schemeClr val="tx1"/>
                </a:solidFill>
                <a:latin typeface="+mn-lt"/>
                <a:ea typeface="+mn-ea"/>
                <a:cs typeface="+mn-cs"/>
              </a:defRPr>
            </a:lvl2pPr>
            <a:lvl3pPr marL="868131" algn="l" defTabSz="868131" rtl="0" eaLnBrk="1" latinLnBrk="0" hangingPunct="1">
              <a:defRPr sz="1709" kern="1200">
                <a:solidFill>
                  <a:schemeClr val="tx1"/>
                </a:solidFill>
                <a:latin typeface="+mn-lt"/>
                <a:ea typeface="+mn-ea"/>
                <a:cs typeface="+mn-cs"/>
              </a:defRPr>
            </a:lvl3pPr>
            <a:lvl4pPr marL="1302197" algn="l" defTabSz="868131" rtl="0" eaLnBrk="1" latinLnBrk="0" hangingPunct="1">
              <a:defRPr sz="1709" kern="1200">
                <a:solidFill>
                  <a:schemeClr val="tx1"/>
                </a:solidFill>
                <a:latin typeface="+mn-lt"/>
                <a:ea typeface="+mn-ea"/>
                <a:cs typeface="+mn-cs"/>
              </a:defRPr>
            </a:lvl4pPr>
            <a:lvl5pPr marL="1736263" algn="l" defTabSz="868131" rtl="0" eaLnBrk="1" latinLnBrk="0" hangingPunct="1">
              <a:defRPr sz="1709" kern="1200">
                <a:solidFill>
                  <a:schemeClr val="tx1"/>
                </a:solidFill>
                <a:latin typeface="+mn-lt"/>
                <a:ea typeface="+mn-ea"/>
                <a:cs typeface="+mn-cs"/>
              </a:defRPr>
            </a:lvl5pPr>
            <a:lvl6pPr marL="2170328" algn="l" defTabSz="868131" rtl="0" eaLnBrk="1" latinLnBrk="0" hangingPunct="1">
              <a:defRPr sz="1709" kern="1200">
                <a:solidFill>
                  <a:schemeClr val="tx1"/>
                </a:solidFill>
                <a:latin typeface="+mn-lt"/>
                <a:ea typeface="+mn-ea"/>
                <a:cs typeface="+mn-cs"/>
              </a:defRPr>
            </a:lvl6pPr>
            <a:lvl7pPr marL="2604394" algn="l" defTabSz="868131" rtl="0" eaLnBrk="1" latinLnBrk="0" hangingPunct="1">
              <a:defRPr sz="1709" kern="1200">
                <a:solidFill>
                  <a:schemeClr val="tx1"/>
                </a:solidFill>
                <a:latin typeface="+mn-lt"/>
                <a:ea typeface="+mn-ea"/>
                <a:cs typeface="+mn-cs"/>
              </a:defRPr>
            </a:lvl7pPr>
            <a:lvl8pPr marL="3038460" algn="l" defTabSz="868131" rtl="0" eaLnBrk="1" latinLnBrk="0" hangingPunct="1">
              <a:defRPr sz="1709" kern="1200">
                <a:solidFill>
                  <a:schemeClr val="tx1"/>
                </a:solidFill>
                <a:latin typeface="+mn-lt"/>
                <a:ea typeface="+mn-ea"/>
                <a:cs typeface="+mn-cs"/>
              </a:defRPr>
            </a:lvl8pPr>
            <a:lvl9pPr marL="3472525" algn="l" defTabSz="868131" rtl="0" eaLnBrk="1" latinLnBrk="0" hangingPunct="1">
              <a:defRPr sz="1709" kern="1200">
                <a:solidFill>
                  <a:schemeClr val="tx1"/>
                </a:solidFill>
                <a:latin typeface="+mn-lt"/>
                <a:ea typeface="+mn-ea"/>
                <a:cs typeface="+mn-cs"/>
              </a:defRPr>
            </a:lvl9pPr>
          </a:lstStyle>
          <a:p>
            <a:pPr marL="0" marR="0" lvl="0" indent="0" algn="ctr" defTabSz="86813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ysClr val="windowText" lastClr="000000"/>
                </a:solidFill>
                <a:effectLst/>
                <a:uLnTx/>
                <a:uFillTx/>
                <a:latin typeface="Roboto Slab"/>
                <a:ea typeface="+mn-ea"/>
                <a:cs typeface="+mn-cs"/>
              </a:rPr>
              <a:t>For internal use only</a:t>
            </a:r>
          </a:p>
        </p:txBody>
      </p:sp>
      <p:sp>
        <p:nvSpPr>
          <p:cNvPr id="7" name="Rectangle 6">
            <a:extLst>
              <a:ext uri="{FF2B5EF4-FFF2-40B4-BE49-F238E27FC236}">
                <a16:creationId xmlns:a16="http://schemas.microsoft.com/office/drawing/2014/main" id="{5CCEEA38-8F98-AB71-6BE4-5ACC3B9A58BB}"/>
              </a:ext>
            </a:extLst>
          </p:cNvPr>
          <p:cNvSpPr/>
          <p:nvPr/>
        </p:nvSpPr>
        <p:spPr>
          <a:xfrm>
            <a:off x="5181600" y="6345382"/>
            <a:ext cx="1828800" cy="323273"/>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Slab"/>
              <a:ea typeface="+mn-ea"/>
              <a:cs typeface="+mn-cs"/>
            </a:endParaRPr>
          </a:p>
        </p:txBody>
      </p:sp>
      <p:pic>
        <p:nvPicPr>
          <p:cNvPr id="8" name="Picture 7">
            <a:extLst>
              <a:ext uri="{FF2B5EF4-FFF2-40B4-BE49-F238E27FC236}">
                <a16:creationId xmlns:a16="http://schemas.microsoft.com/office/drawing/2014/main" id="{FF4A2FD0-52B0-0DCF-27E7-E33BA6824A07}"/>
              </a:ext>
            </a:extLst>
          </p:cNvPr>
          <p:cNvPicPr>
            <a:picLocks noChangeAspect="1"/>
          </p:cNvPicPr>
          <p:nvPr/>
        </p:nvPicPr>
        <p:blipFill>
          <a:blip r:embed="rId4"/>
          <a:stretch>
            <a:fillRect/>
          </a:stretch>
        </p:blipFill>
        <p:spPr>
          <a:xfrm>
            <a:off x="1769326" y="6319566"/>
            <a:ext cx="884679" cy="372019"/>
          </a:xfrm>
          <a:prstGeom prst="rect">
            <a:avLst/>
          </a:prstGeom>
        </p:spPr>
      </p:pic>
      <p:sp>
        <p:nvSpPr>
          <p:cNvPr id="14" name="TextBox 13">
            <a:extLst>
              <a:ext uri="{FF2B5EF4-FFF2-40B4-BE49-F238E27FC236}">
                <a16:creationId xmlns:a16="http://schemas.microsoft.com/office/drawing/2014/main" id="{114B39A9-F2BB-080B-236C-D24DA4EF5A2C}"/>
              </a:ext>
            </a:extLst>
          </p:cNvPr>
          <p:cNvSpPr txBox="1"/>
          <p:nvPr/>
        </p:nvSpPr>
        <p:spPr>
          <a:xfrm>
            <a:off x="356461" y="2087046"/>
            <a:ext cx="4416875" cy="2227139"/>
          </a:xfrm>
          <a:prstGeom prst="rect">
            <a:avLst/>
          </a:prstGeom>
          <a:noFill/>
        </p:spPr>
        <p:txBody>
          <a:bodyPr wrap="square" lIns="36000" tIns="36000" rIns="36000" bIns="36000"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1E1E1E"/>
                </a:solidFill>
                <a:latin typeface="Roboto"/>
              </a:rPr>
              <a:t>Sign into Test Day Toolkit.  There are two ways to do this.  The first is to access the application from your College Board Educator Account dashboard.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1E1E1E"/>
                </a:solidFill>
                <a:effectLst/>
                <a:uLnTx/>
                <a:uFillTx/>
                <a:latin typeface="Roboto"/>
                <a:ea typeface="+mn-ea"/>
                <a:cs typeface="+mn-cs"/>
              </a:rPr>
              <a:t>The other option is to sign in </a:t>
            </a:r>
            <a:r>
              <a:rPr kumimoji="0" lang="en-US" sz="2000" b="0" i="0" u="none" strike="noStrike" kern="1200" cap="none" spc="0" normalizeH="0" baseline="0" noProof="0" dirty="0">
                <a:ln>
                  <a:noFill/>
                </a:ln>
                <a:solidFill>
                  <a:schemeClr val="accent3"/>
                </a:solidFill>
                <a:effectLst/>
                <a:uLnTx/>
                <a:uFillTx/>
                <a:latin typeface="Roboto"/>
                <a:ea typeface="+mn-ea"/>
                <a:cs typeface="+mn-cs"/>
                <a:hlinkClick r:id="rId5">
                  <a:extLst>
                    <a:ext uri="{A12FA001-AC4F-418D-AE19-62706E023703}">
                      <ahyp:hlinkClr xmlns:ahyp="http://schemas.microsoft.com/office/drawing/2018/hyperlinkcolor" val="tx"/>
                    </a:ext>
                  </a:extLst>
                </a:hlinkClick>
              </a:rPr>
              <a:t>https://testday.collegeboard.org/</a:t>
            </a:r>
            <a:r>
              <a:rPr kumimoji="0" lang="en-US" sz="2000" b="0" i="0" u="none" strike="noStrike" kern="1200" cap="none" spc="0" normalizeH="0" baseline="0" noProof="0" dirty="0">
                <a:ln>
                  <a:noFill/>
                </a:ln>
                <a:solidFill>
                  <a:srgbClr val="1E1E1E"/>
                </a:solidFill>
                <a:effectLst/>
                <a:uLnTx/>
                <a:uFillTx/>
                <a:latin typeface="Roboto"/>
                <a:ea typeface="+mn-ea"/>
                <a:cs typeface="+mn-cs"/>
              </a:rPr>
              <a:t>.</a:t>
            </a:r>
          </a:p>
        </p:txBody>
      </p:sp>
      <p:pic>
        <p:nvPicPr>
          <p:cNvPr id="4" name="Picture 3">
            <a:extLst>
              <a:ext uri="{FF2B5EF4-FFF2-40B4-BE49-F238E27FC236}">
                <a16:creationId xmlns:a16="http://schemas.microsoft.com/office/drawing/2014/main" id="{7F72784C-7115-C136-033B-4A4E26BCADC5}"/>
              </a:ext>
            </a:extLst>
          </p:cNvPr>
          <p:cNvPicPr>
            <a:picLocks noChangeAspect="1"/>
          </p:cNvPicPr>
          <p:nvPr/>
        </p:nvPicPr>
        <p:blipFill>
          <a:blip r:embed="rId6"/>
          <a:stretch>
            <a:fillRect/>
          </a:stretch>
        </p:blipFill>
        <p:spPr>
          <a:xfrm>
            <a:off x="5315529" y="1173501"/>
            <a:ext cx="6520009" cy="5046561"/>
          </a:xfrm>
          <a:prstGeom prst="rect">
            <a:avLst/>
          </a:prstGeom>
        </p:spPr>
      </p:pic>
    </p:spTree>
    <p:custDataLst>
      <p:tags r:id="rId1"/>
    </p:custDataLst>
    <p:extLst>
      <p:ext uri="{BB962C8B-B14F-4D97-AF65-F5344CB8AC3E}">
        <p14:creationId xmlns:p14="http://schemas.microsoft.com/office/powerpoint/2010/main" val="3006945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1E03B-7CA2-BA00-7A1D-4180007C9F1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06B5183-9021-75D9-3C29-E426B2EFCC94}"/>
              </a:ext>
            </a:extLst>
          </p:cNvPr>
          <p:cNvPicPr>
            <a:picLocks noChangeAspect="1"/>
          </p:cNvPicPr>
          <p:nvPr/>
        </p:nvPicPr>
        <p:blipFill>
          <a:blip r:embed="rId4"/>
          <a:stretch>
            <a:fillRect/>
          </a:stretch>
        </p:blipFill>
        <p:spPr>
          <a:xfrm>
            <a:off x="5999537" y="1594862"/>
            <a:ext cx="5166062" cy="1840116"/>
          </a:xfrm>
          <a:prstGeom prst="rect">
            <a:avLst/>
          </a:prstGeom>
          <a:ln>
            <a:solidFill>
              <a:schemeClr val="accent3"/>
            </a:solidFill>
          </a:ln>
        </p:spPr>
      </p:pic>
      <p:sp>
        <p:nvSpPr>
          <p:cNvPr id="2" name="Title 1">
            <a:extLst>
              <a:ext uri="{FF2B5EF4-FFF2-40B4-BE49-F238E27FC236}">
                <a16:creationId xmlns:a16="http://schemas.microsoft.com/office/drawing/2014/main" id="{516C5C2C-A3C8-83CA-7E66-D81A0AE8CC0A}"/>
              </a:ext>
            </a:extLst>
          </p:cNvPr>
          <p:cNvSpPr>
            <a:spLocks noGrp="1"/>
          </p:cNvSpPr>
          <p:nvPr>
            <p:ph type="title"/>
          </p:nvPr>
        </p:nvSpPr>
        <p:spPr/>
        <p:txBody>
          <a:bodyPr/>
          <a:lstStyle/>
          <a:p>
            <a:r>
              <a:rPr lang="en-US" b="1" dirty="0">
                <a:solidFill>
                  <a:schemeClr val="accent3"/>
                </a:solidFill>
              </a:rPr>
              <a:t>Choose Your Test Administration</a:t>
            </a:r>
          </a:p>
        </p:txBody>
      </p:sp>
      <p:sp>
        <p:nvSpPr>
          <p:cNvPr id="6" name="TextBox 5">
            <a:extLst>
              <a:ext uri="{FF2B5EF4-FFF2-40B4-BE49-F238E27FC236}">
                <a16:creationId xmlns:a16="http://schemas.microsoft.com/office/drawing/2014/main" id="{D1924048-0E1D-5660-027C-7A1A98ED2CC8}"/>
              </a:ext>
            </a:extLst>
          </p:cNvPr>
          <p:cNvSpPr txBox="1"/>
          <p:nvPr/>
        </p:nvSpPr>
        <p:spPr>
          <a:xfrm>
            <a:off x="5072093" y="6388095"/>
            <a:ext cx="2047815" cy="184667"/>
          </a:xfrm>
          <a:prstGeom prst="rect">
            <a:avLst/>
          </a:prstGeom>
          <a:noFill/>
        </p:spPr>
        <p:txBody>
          <a:bodyPr wrap="square" lIns="0" tIns="0" rIns="0" bIns="0" rtlCol="0">
            <a:spAutoFit/>
          </a:bodyPr>
          <a:lstStyle>
            <a:defPPr>
              <a:defRPr lang="en-US"/>
            </a:defPPr>
            <a:lvl1pPr marL="0" algn="l" defTabSz="868131" rtl="0" eaLnBrk="1" latinLnBrk="0" hangingPunct="1">
              <a:defRPr sz="1709" kern="1200">
                <a:solidFill>
                  <a:schemeClr val="tx1"/>
                </a:solidFill>
                <a:latin typeface="+mn-lt"/>
                <a:ea typeface="+mn-ea"/>
                <a:cs typeface="+mn-cs"/>
              </a:defRPr>
            </a:lvl1pPr>
            <a:lvl2pPr marL="434066" algn="l" defTabSz="868131" rtl="0" eaLnBrk="1" latinLnBrk="0" hangingPunct="1">
              <a:defRPr sz="1709" kern="1200">
                <a:solidFill>
                  <a:schemeClr val="tx1"/>
                </a:solidFill>
                <a:latin typeface="+mn-lt"/>
                <a:ea typeface="+mn-ea"/>
                <a:cs typeface="+mn-cs"/>
              </a:defRPr>
            </a:lvl2pPr>
            <a:lvl3pPr marL="868131" algn="l" defTabSz="868131" rtl="0" eaLnBrk="1" latinLnBrk="0" hangingPunct="1">
              <a:defRPr sz="1709" kern="1200">
                <a:solidFill>
                  <a:schemeClr val="tx1"/>
                </a:solidFill>
                <a:latin typeface="+mn-lt"/>
                <a:ea typeface="+mn-ea"/>
                <a:cs typeface="+mn-cs"/>
              </a:defRPr>
            </a:lvl3pPr>
            <a:lvl4pPr marL="1302197" algn="l" defTabSz="868131" rtl="0" eaLnBrk="1" latinLnBrk="0" hangingPunct="1">
              <a:defRPr sz="1709" kern="1200">
                <a:solidFill>
                  <a:schemeClr val="tx1"/>
                </a:solidFill>
                <a:latin typeface="+mn-lt"/>
                <a:ea typeface="+mn-ea"/>
                <a:cs typeface="+mn-cs"/>
              </a:defRPr>
            </a:lvl4pPr>
            <a:lvl5pPr marL="1736263" algn="l" defTabSz="868131" rtl="0" eaLnBrk="1" latinLnBrk="0" hangingPunct="1">
              <a:defRPr sz="1709" kern="1200">
                <a:solidFill>
                  <a:schemeClr val="tx1"/>
                </a:solidFill>
                <a:latin typeface="+mn-lt"/>
                <a:ea typeface="+mn-ea"/>
                <a:cs typeface="+mn-cs"/>
              </a:defRPr>
            </a:lvl5pPr>
            <a:lvl6pPr marL="2170328" algn="l" defTabSz="868131" rtl="0" eaLnBrk="1" latinLnBrk="0" hangingPunct="1">
              <a:defRPr sz="1709" kern="1200">
                <a:solidFill>
                  <a:schemeClr val="tx1"/>
                </a:solidFill>
                <a:latin typeface="+mn-lt"/>
                <a:ea typeface="+mn-ea"/>
                <a:cs typeface="+mn-cs"/>
              </a:defRPr>
            </a:lvl6pPr>
            <a:lvl7pPr marL="2604394" algn="l" defTabSz="868131" rtl="0" eaLnBrk="1" latinLnBrk="0" hangingPunct="1">
              <a:defRPr sz="1709" kern="1200">
                <a:solidFill>
                  <a:schemeClr val="tx1"/>
                </a:solidFill>
                <a:latin typeface="+mn-lt"/>
                <a:ea typeface="+mn-ea"/>
                <a:cs typeface="+mn-cs"/>
              </a:defRPr>
            </a:lvl7pPr>
            <a:lvl8pPr marL="3038460" algn="l" defTabSz="868131" rtl="0" eaLnBrk="1" latinLnBrk="0" hangingPunct="1">
              <a:defRPr sz="1709" kern="1200">
                <a:solidFill>
                  <a:schemeClr val="tx1"/>
                </a:solidFill>
                <a:latin typeface="+mn-lt"/>
                <a:ea typeface="+mn-ea"/>
                <a:cs typeface="+mn-cs"/>
              </a:defRPr>
            </a:lvl8pPr>
            <a:lvl9pPr marL="3472525" algn="l" defTabSz="868131" rtl="0" eaLnBrk="1" latinLnBrk="0" hangingPunct="1">
              <a:defRPr sz="1709" kern="1200">
                <a:solidFill>
                  <a:schemeClr val="tx1"/>
                </a:solidFill>
                <a:latin typeface="+mn-lt"/>
                <a:ea typeface="+mn-ea"/>
                <a:cs typeface="+mn-cs"/>
              </a:defRPr>
            </a:lvl9pPr>
          </a:lstStyle>
          <a:p>
            <a:pPr marL="0" marR="0" lvl="0" indent="0" algn="ctr" defTabSz="86813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ysClr val="windowText" lastClr="000000"/>
                </a:solidFill>
                <a:effectLst/>
                <a:uLnTx/>
                <a:uFillTx/>
                <a:latin typeface="Roboto Slab"/>
                <a:ea typeface="+mn-ea"/>
                <a:cs typeface="+mn-cs"/>
              </a:rPr>
              <a:t>For internal use only</a:t>
            </a:r>
          </a:p>
        </p:txBody>
      </p:sp>
      <p:sp>
        <p:nvSpPr>
          <p:cNvPr id="7" name="Rectangle 6">
            <a:extLst>
              <a:ext uri="{FF2B5EF4-FFF2-40B4-BE49-F238E27FC236}">
                <a16:creationId xmlns:a16="http://schemas.microsoft.com/office/drawing/2014/main" id="{5CCEEA38-8F98-AB71-6BE4-5ACC3B9A58BB}"/>
              </a:ext>
            </a:extLst>
          </p:cNvPr>
          <p:cNvSpPr/>
          <p:nvPr/>
        </p:nvSpPr>
        <p:spPr>
          <a:xfrm>
            <a:off x="5181600" y="6345382"/>
            <a:ext cx="1828800" cy="323273"/>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Slab"/>
              <a:ea typeface="+mn-ea"/>
              <a:cs typeface="+mn-cs"/>
            </a:endParaRPr>
          </a:p>
        </p:txBody>
      </p:sp>
      <p:pic>
        <p:nvPicPr>
          <p:cNvPr id="8" name="Picture 7">
            <a:extLst>
              <a:ext uri="{FF2B5EF4-FFF2-40B4-BE49-F238E27FC236}">
                <a16:creationId xmlns:a16="http://schemas.microsoft.com/office/drawing/2014/main" id="{FF4A2FD0-52B0-0DCF-27E7-E33BA6824A07}"/>
              </a:ext>
            </a:extLst>
          </p:cNvPr>
          <p:cNvPicPr>
            <a:picLocks noChangeAspect="1"/>
          </p:cNvPicPr>
          <p:nvPr/>
        </p:nvPicPr>
        <p:blipFill>
          <a:blip r:embed="rId5"/>
          <a:stretch>
            <a:fillRect/>
          </a:stretch>
        </p:blipFill>
        <p:spPr>
          <a:xfrm>
            <a:off x="1769326" y="6319566"/>
            <a:ext cx="884679" cy="372019"/>
          </a:xfrm>
          <a:prstGeom prst="rect">
            <a:avLst/>
          </a:prstGeom>
        </p:spPr>
      </p:pic>
      <p:sp>
        <p:nvSpPr>
          <p:cNvPr id="14" name="TextBox 13">
            <a:extLst>
              <a:ext uri="{FF2B5EF4-FFF2-40B4-BE49-F238E27FC236}">
                <a16:creationId xmlns:a16="http://schemas.microsoft.com/office/drawing/2014/main" id="{114B39A9-F2BB-080B-236C-D24DA4EF5A2C}"/>
              </a:ext>
            </a:extLst>
          </p:cNvPr>
          <p:cNvSpPr txBox="1"/>
          <p:nvPr/>
        </p:nvSpPr>
        <p:spPr>
          <a:xfrm>
            <a:off x="1156561" y="2323825"/>
            <a:ext cx="4416875" cy="3150469"/>
          </a:xfrm>
          <a:prstGeom prst="rect">
            <a:avLst/>
          </a:prstGeom>
          <a:noFill/>
        </p:spPr>
        <p:txBody>
          <a:bodyPr wrap="square" lIns="36000" tIns="36000" rIns="36000" bIns="36000"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1E1E1E"/>
                </a:solidFill>
                <a:latin typeface="Roboto"/>
              </a:rPr>
              <a:t>Chose your test site from the dropdown menu.</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1E1E1E"/>
              </a:solidFill>
              <a:effectLst/>
              <a:uLnTx/>
              <a:uFillTx/>
              <a:latin typeface="Roboto"/>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1E1E1E"/>
              </a:solidFill>
              <a:latin typeface="Roboto"/>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1E1E1E"/>
              </a:solidFill>
              <a:effectLst/>
              <a:uLnTx/>
              <a:uFillTx/>
              <a:latin typeface="Roboto"/>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1E1E1E"/>
              </a:solidFill>
              <a:latin typeface="Roboto"/>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1E1E1E"/>
              </a:solidFill>
              <a:effectLst/>
              <a:uLnTx/>
              <a:uFillTx/>
              <a:latin typeface="Roboto"/>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1E1E1E"/>
                </a:solidFill>
                <a:latin typeface="Roboto"/>
              </a:rPr>
              <a:t>Then, chose the test administration and assessment from the dropdown menu.</a:t>
            </a:r>
            <a:endParaRPr kumimoji="0" lang="en-US" sz="2000" b="0" i="0" u="none" strike="noStrike" kern="1200" cap="none" spc="0" normalizeH="0" baseline="0" noProof="0" dirty="0">
              <a:ln>
                <a:noFill/>
              </a:ln>
              <a:solidFill>
                <a:srgbClr val="1E1E1E"/>
              </a:solidFill>
              <a:effectLst/>
              <a:uLnTx/>
              <a:uFillTx/>
              <a:latin typeface="Roboto"/>
              <a:ea typeface="+mn-ea"/>
              <a:cs typeface="+mn-cs"/>
            </a:endParaRPr>
          </a:p>
        </p:txBody>
      </p:sp>
      <p:sp>
        <p:nvSpPr>
          <p:cNvPr id="11" name="Rectangle 10">
            <a:extLst>
              <a:ext uri="{FF2B5EF4-FFF2-40B4-BE49-F238E27FC236}">
                <a16:creationId xmlns:a16="http://schemas.microsoft.com/office/drawing/2014/main" id="{0B1B72F4-C4A2-197E-A0A2-094208F37904}"/>
              </a:ext>
            </a:extLst>
          </p:cNvPr>
          <p:cNvSpPr/>
          <p:nvPr/>
        </p:nvSpPr>
        <p:spPr>
          <a:xfrm>
            <a:off x="7010400" y="2670834"/>
            <a:ext cx="3962400" cy="33204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Slab"/>
              <a:ea typeface="+mn-ea"/>
              <a:cs typeface="+mn-cs"/>
            </a:endParaRPr>
          </a:p>
        </p:txBody>
      </p:sp>
      <p:pic>
        <p:nvPicPr>
          <p:cNvPr id="12" name="Picture 11">
            <a:extLst>
              <a:ext uri="{FF2B5EF4-FFF2-40B4-BE49-F238E27FC236}">
                <a16:creationId xmlns:a16="http://schemas.microsoft.com/office/drawing/2014/main" id="{B718B4E5-9F09-FEC8-4A13-44C3973AB695}"/>
              </a:ext>
            </a:extLst>
          </p:cNvPr>
          <p:cNvPicPr>
            <a:picLocks noChangeAspect="1"/>
          </p:cNvPicPr>
          <p:nvPr/>
        </p:nvPicPr>
        <p:blipFill>
          <a:blip r:embed="rId6"/>
          <a:stretch>
            <a:fillRect/>
          </a:stretch>
        </p:blipFill>
        <p:spPr>
          <a:xfrm>
            <a:off x="5991373" y="3650747"/>
            <a:ext cx="5651241" cy="2436154"/>
          </a:xfrm>
          <a:prstGeom prst="rect">
            <a:avLst/>
          </a:prstGeom>
          <a:ln>
            <a:solidFill>
              <a:schemeClr val="accent3"/>
            </a:solidFill>
          </a:ln>
        </p:spPr>
      </p:pic>
      <p:sp>
        <p:nvSpPr>
          <p:cNvPr id="13" name="Rectangle 12">
            <a:extLst>
              <a:ext uri="{FF2B5EF4-FFF2-40B4-BE49-F238E27FC236}">
                <a16:creationId xmlns:a16="http://schemas.microsoft.com/office/drawing/2014/main" id="{D6FB6E49-1006-0B75-4070-083E7B3DF63D}"/>
              </a:ext>
            </a:extLst>
          </p:cNvPr>
          <p:cNvSpPr/>
          <p:nvPr/>
        </p:nvSpPr>
        <p:spPr>
          <a:xfrm>
            <a:off x="7119908" y="5474294"/>
            <a:ext cx="4245462" cy="33204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Slab"/>
              <a:ea typeface="+mn-ea"/>
              <a:cs typeface="+mn-cs"/>
            </a:endParaRPr>
          </a:p>
        </p:txBody>
      </p:sp>
    </p:spTree>
    <p:custDataLst>
      <p:tags r:id="rId1"/>
    </p:custDataLst>
    <p:extLst>
      <p:ext uri="{BB962C8B-B14F-4D97-AF65-F5344CB8AC3E}">
        <p14:creationId xmlns:p14="http://schemas.microsoft.com/office/powerpoint/2010/main" val="3376339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1E03B-7CA2-BA00-7A1D-4180007C9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C5C2C-A3C8-83CA-7E66-D81A0AE8CC0A}"/>
              </a:ext>
            </a:extLst>
          </p:cNvPr>
          <p:cNvSpPr>
            <a:spLocks noGrp="1"/>
          </p:cNvSpPr>
          <p:nvPr>
            <p:ph type="title"/>
          </p:nvPr>
        </p:nvSpPr>
        <p:spPr/>
        <p:txBody>
          <a:bodyPr/>
          <a:lstStyle/>
          <a:p>
            <a:r>
              <a:rPr lang="en-US" b="1" dirty="0">
                <a:solidFill>
                  <a:schemeClr val="accent3"/>
                </a:solidFill>
              </a:rPr>
              <a:t>Navigate to Irregularities</a:t>
            </a:r>
          </a:p>
        </p:txBody>
      </p:sp>
      <p:sp>
        <p:nvSpPr>
          <p:cNvPr id="6" name="TextBox 5">
            <a:extLst>
              <a:ext uri="{FF2B5EF4-FFF2-40B4-BE49-F238E27FC236}">
                <a16:creationId xmlns:a16="http://schemas.microsoft.com/office/drawing/2014/main" id="{D1924048-0E1D-5660-027C-7A1A98ED2CC8}"/>
              </a:ext>
            </a:extLst>
          </p:cNvPr>
          <p:cNvSpPr txBox="1"/>
          <p:nvPr/>
        </p:nvSpPr>
        <p:spPr>
          <a:xfrm>
            <a:off x="5072093" y="6388095"/>
            <a:ext cx="2047815" cy="184667"/>
          </a:xfrm>
          <a:prstGeom prst="rect">
            <a:avLst/>
          </a:prstGeom>
          <a:noFill/>
        </p:spPr>
        <p:txBody>
          <a:bodyPr wrap="square" lIns="0" tIns="0" rIns="0" bIns="0" rtlCol="0">
            <a:spAutoFit/>
          </a:bodyPr>
          <a:lstStyle>
            <a:defPPr>
              <a:defRPr lang="en-US"/>
            </a:defPPr>
            <a:lvl1pPr marL="0" algn="l" defTabSz="868131" rtl="0" eaLnBrk="1" latinLnBrk="0" hangingPunct="1">
              <a:defRPr sz="1709" kern="1200">
                <a:solidFill>
                  <a:schemeClr val="tx1"/>
                </a:solidFill>
                <a:latin typeface="+mn-lt"/>
                <a:ea typeface="+mn-ea"/>
                <a:cs typeface="+mn-cs"/>
              </a:defRPr>
            </a:lvl1pPr>
            <a:lvl2pPr marL="434066" algn="l" defTabSz="868131" rtl="0" eaLnBrk="1" latinLnBrk="0" hangingPunct="1">
              <a:defRPr sz="1709" kern="1200">
                <a:solidFill>
                  <a:schemeClr val="tx1"/>
                </a:solidFill>
                <a:latin typeface="+mn-lt"/>
                <a:ea typeface="+mn-ea"/>
                <a:cs typeface="+mn-cs"/>
              </a:defRPr>
            </a:lvl2pPr>
            <a:lvl3pPr marL="868131" algn="l" defTabSz="868131" rtl="0" eaLnBrk="1" latinLnBrk="0" hangingPunct="1">
              <a:defRPr sz="1709" kern="1200">
                <a:solidFill>
                  <a:schemeClr val="tx1"/>
                </a:solidFill>
                <a:latin typeface="+mn-lt"/>
                <a:ea typeface="+mn-ea"/>
                <a:cs typeface="+mn-cs"/>
              </a:defRPr>
            </a:lvl3pPr>
            <a:lvl4pPr marL="1302197" algn="l" defTabSz="868131" rtl="0" eaLnBrk="1" latinLnBrk="0" hangingPunct="1">
              <a:defRPr sz="1709" kern="1200">
                <a:solidFill>
                  <a:schemeClr val="tx1"/>
                </a:solidFill>
                <a:latin typeface="+mn-lt"/>
                <a:ea typeface="+mn-ea"/>
                <a:cs typeface="+mn-cs"/>
              </a:defRPr>
            </a:lvl4pPr>
            <a:lvl5pPr marL="1736263" algn="l" defTabSz="868131" rtl="0" eaLnBrk="1" latinLnBrk="0" hangingPunct="1">
              <a:defRPr sz="1709" kern="1200">
                <a:solidFill>
                  <a:schemeClr val="tx1"/>
                </a:solidFill>
                <a:latin typeface="+mn-lt"/>
                <a:ea typeface="+mn-ea"/>
                <a:cs typeface="+mn-cs"/>
              </a:defRPr>
            </a:lvl5pPr>
            <a:lvl6pPr marL="2170328" algn="l" defTabSz="868131" rtl="0" eaLnBrk="1" latinLnBrk="0" hangingPunct="1">
              <a:defRPr sz="1709" kern="1200">
                <a:solidFill>
                  <a:schemeClr val="tx1"/>
                </a:solidFill>
                <a:latin typeface="+mn-lt"/>
                <a:ea typeface="+mn-ea"/>
                <a:cs typeface="+mn-cs"/>
              </a:defRPr>
            </a:lvl6pPr>
            <a:lvl7pPr marL="2604394" algn="l" defTabSz="868131" rtl="0" eaLnBrk="1" latinLnBrk="0" hangingPunct="1">
              <a:defRPr sz="1709" kern="1200">
                <a:solidFill>
                  <a:schemeClr val="tx1"/>
                </a:solidFill>
                <a:latin typeface="+mn-lt"/>
                <a:ea typeface="+mn-ea"/>
                <a:cs typeface="+mn-cs"/>
              </a:defRPr>
            </a:lvl7pPr>
            <a:lvl8pPr marL="3038460" algn="l" defTabSz="868131" rtl="0" eaLnBrk="1" latinLnBrk="0" hangingPunct="1">
              <a:defRPr sz="1709" kern="1200">
                <a:solidFill>
                  <a:schemeClr val="tx1"/>
                </a:solidFill>
                <a:latin typeface="+mn-lt"/>
                <a:ea typeface="+mn-ea"/>
                <a:cs typeface="+mn-cs"/>
              </a:defRPr>
            </a:lvl8pPr>
            <a:lvl9pPr marL="3472525" algn="l" defTabSz="868131" rtl="0" eaLnBrk="1" latinLnBrk="0" hangingPunct="1">
              <a:defRPr sz="1709" kern="1200">
                <a:solidFill>
                  <a:schemeClr val="tx1"/>
                </a:solidFill>
                <a:latin typeface="+mn-lt"/>
                <a:ea typeface="+mn-ea"/>
                <a:cs typeface="+mn-cs"/>
              </a:defRPr>
            </a:lvl9pPr>
          </a:lstStyle>
          <a:p>
            <a:pPr marL="0" marR="0" lvl="0" indent="0" algn="ctr" defTabSz="86813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ysClr val="windowText" lastClr="000000"/>
                </a:solidFill>
                <a:effectLst/>
                <a:uLnTx/>
                <a:uFillTx/>
                <a:latin typeface="Roboto Slab"/>
                <a:ea typeface="+mn-ea"/>
                <a:cs typeface="+mn-cs"/>
              </a:rPr>
              <a:t>For internal use only</a:t>
            </a:r>
          </a:p>
        </p:txBody>
      </p:sp>
      <p:sp>
        <p:nvSpPr>
          <p:cNvPr id="7" name="Rectangle 6">
            <a:extLst>
              <a:ext uri="{FF2B5EF4-FFF2-40B4-BE49-F238E27FC236}">
                <a16:creationId xmlns:a16="http://schemas.microsoft.com/office/drawing/2014/main" id="{5CCEEA38-8F98-AB71-6BE4-5ACC3B9A58BB}"/>
              </a:ext>
            </a:extLst>
          </p:cNvPr>
          <p:cNvSpPr/>
          <p:nvPr/>
        </p:nvSpPr>
        <p:spPr>
          <a:xfrm>
            <a:off x="5181600" y="6345382"/>
            <a:ext cx="1828800" cy="323273"/>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Slab"/>
              <a:ea typeface="+mn-ea"/>
              <a:cs typeface="+mn-cs"/>
            </a:endParaRPr>
          </a:p>
        </p:txBody>
      </p:sp>
      <p:pic>
        <p:nvPicPr>
          <p:cNvPr id="8" name="Picture 7">
            <a:extLst>
              <a:ext uri="{FF2B5EF4-FFF2-40B4-BE49-F238E27FC236}">
                <a16:creationId xmlns:a16="http://schemas.microsoft.com/office/drawing/2014/main" id="{FF4A2FD0-52B0-0DCF-27E7-E33BA6824A07}"/>
              </a:ext>
            </a:extLst>
          </p:cNvPr>
          <p:cNvPicPr>
            <a:picLocks noChangeAspect="1"/>
          </p:cNvPicPr>
          <p:nvPr/>
        </p:nvPicPr>
        <p:blipFill>
          <a:blip r:embed="rId4"/>
          <a:stretch>
            <a:fillRect/>
          </a:stretch>
        </p:blipFill>
        <p:spPr>
          <a:xfrm>
            <a:off x="1769326" y="6319566"/>
            <a:ext cx="884679" cy="372019"/>
          </a:xfrm>
          <a:prstGeom prst="rect">
            <a:avLst/>
          </a:prstGeom>
        </p:spPr>
      </p:pic>
      <p:sp>
        <p:nvSpPr>
          <p:cNvPr id="14" name="TextBox 13">
            <a:extLst>
              <a:ext uri="{FF2B5EF4-FFF2-40B4-BE49-F238E27FC236}">
                <a16:creationId xmlns:a16="http://schemas.microsoft.com/office/drawing/2014/main" id="{114B39A9-F2BB-080B-236C-D24DA4EF5A2C}"/>
              </a:ext>
            </a:extLst>
          </p:cNvPr>
          <p:cNvSpPr txBox="1"/>
          <p:nvPr/>
        </p:nvSpPr>
        <p:spPr>
          <a:xfrm>
            <a:off x="1133497" y="1498612"/>
            <a:ext cx="9793268" cy="688256"/>
          </a:xfrm>
          <a:prstGeom prst="rect">
            <a:avLst/>
          </a:prstGeom>
          <a:noFill/>
        </p:spPr>
        <p:txBody>
          <a:bodyPr wrap="square" lIns="36000" tIns="36000" rIns="36000" bIns="36000"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1E1E1E"/>
                </a:solidFill>
                <a:effectLst/>
                <a:uLnTx/>
                <a:uFillTx/>
                <a:latin typeface="Roboto"/>
                <a:ea typeface="+mn-ea"/>
                <a:cs typeface="+mn-cs"/>
              </a:rPr>
              <a:t>On the Test Day Toolkit home page, click the Irregularities tab or choose the </a:t>
            </a:r>
            <a:r>
              <a:rPr lang="en-US" sz="2000" dirty="0">
                <a:solidFill>
                  <a:srgbClr val="1E1E1E"/>
                </a:solidFill>
                <a:latin typeface="Roboto"/>
              </a:rPr>
              <a:t>Irregularities tile.</a:t>
            </a:r>
            <a:r>
              <a:rPr kumimoji="0" lang="en-US" sz="2000" b="0" i="0" u="none" strike="noStrike" kern="1200" cap="none" spc="0" normalizeH="0" baseline="0" noProof="0" dirty="0">
                <a:ln>
                  <a:noFill/>
                </a:ln>
                <a:solidFill>
                  <a:srgbClr val="1E1E1E"/>
                </a:solidFill>
                <a:effectLst/>
                <a:uLnTx/>
                <a:uFillTx/>
                <a:latin typeface="Roboto"/>
                <a:ea typeface="+mn-ea"/>
                <a:cs typeface="+mn-cs"/>
              </a:rPr>
              <a:t> </a:t>
            </a:r>
          </a:p>
        </p:txBody>
      </p:sp>
      <p:pic>
        <p:nvPicPr>
          <p:cNvPr id="12" name="Picture 11">
            <a:extLst>
              <a:ext uri="{FF2B5EF4-FFF2-40B4-BE49-F238E27FC236}">
                <a16:creationId xmlns:a16="http://schemas.microsoft.com/office/drawing/2014/main" id="{8620F7B5-57EA-3746-9F71-5A150CF5ADFB}"/>
              </a:ext>
            </a:extLst>
          </p:cNvPr>
          <p:cNvPicPr>
            <a:picLocks noChangeAspect="1"/>
          </p:cNvPicPr>
          <p:nvPr/>
        </p:nvPicPr>
        <p:blipFill>
          <a:blip r:embed="rId5"/>
          <a:stretch>
            <a:fillRect/>
          </a:stretch>
        </p:blipFill>
        <p:spPr>
          <a:xfrm>
            <a:off x="1072309" y="2247722"/>
            <a:ext cx="9854456" cy="3975951"/>
          </a:xfrm>
          <a:prstGeom prst="rect">
            <a:avLst/>
          </a:prstGeom>
        </p:spPr>
      </p:pic>
    </p:spTree>
    <p:custDataLst>
      <p:tags r:id="rId1"/>
    </p:custDataLst>
    <p:extLst>
      <p:ext uri="{BB962C8B-B14F-4D97-AF65-F5344CB8AC3E}">
        <p14:creationId xmlns:p14="http://schemas.microsoft.com/office/powerpoint/2010/main" val="2379862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1E03B-7CA2-BA00-7A1D-4180007C9F1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1DE7204-DE72-0B5A-6F8F-7A209E3E8F4D}"/>
              </a:ext>
            </a:extLst>
          </p:cNvPr>
          <p:cNvPicPr>
            <a:picLocks noChangeAspect="1"/>
          </p:cNvPicPr>
          <p:nvPr/>
        </p:nvPicPr>
        <p:blipFill>
          <a:blip r:embed="rId4"/>
          <a:stretch>
            <a:fillRect/>
          </a:stretch>
        </p:blipFill>
        <p:spPr>
          <a:xfrm>
            <a:off x="4687792" y="1346433"/>
            <a:ext cx="7088350" cy="4165134"/>
          </a:xfrm>
          <a:prstGeom prst="rect">
            <a:avLst/>
          </a:prstGeom>
          <a:ln>
            <a:solidFill>
              <a:schemeClr val="accent3"/>
            </a:solidFill>
          </a:ln>
        </p:spPr>
      </p:pic>
      <p:sp>
        <p:nvSpPr>
          <p:cNvPr id="2" name="Title 1">
            <a:extLst>
              <a:ext uri="{FF2B5EF4-FFF2-40B4-BE49-F238E27FC236}">
                <a16:creationId xmlns:a16="http://schemas.microsoft.com/office/drawing/2014/main" id="{516C5C2C-A3C8-83CA-7E66-D81A0AE8CC0A}"/>
              </a:ext>
            </a:extLst>
          </p:cNvPr>
          <p:cNvSpPr>
            <a:spLocks noGrp="1"/>
          </p:cNvSpPr>
          <p:nvPr>
            <p:ph type="title"/>
          </p:nvPr>
        </p:nvSpPr>
        <p:spPr/>
        <p:txBody>
          <a:bodyPr/>
          <a:lstStyle/>
          <a:p>
            <a:r>
              <a:rPr lang="en-US" b="1" dirty="0">
                <a:solidFill>
                  <a:schemeClr val="accent3"/>
                </a:solidFill>
              </a:rPr>
              <a:t>Add an Irregularity Report</a:t>
            </a:r>
          </a:p>
        </p:txBody>
      </p:sp>
      <p:sp>
        <p:nvSpPr>
          <p:cNvPr id="6" name="TextBox 5">
            <a:extLst>
              <a:ext uri="{FF2B5EF4-FFF2-40B4-BE49-F238E27FC236}">
                <a16:creationId xmlns:a16="http://schemas.microsoft.com/office/drawing/2014/main" id="{D1924048-0E1D-5660-027C-7A1A98ED2CC8}"/>
              </a:ext>
            </a:extLst>
          </p:cNvPr>
          <p:cNvSpPr txBox="1"/>
          <p:nvPr/>
        </p:nvSpPr>
        <p:spPr>
          <a:xfrm>
            <a:off x="5072093" y="6388095"/>
            <a:ext cx="2047815" cy="184667"/>
          </a:xfrm>
          <a:prstGeom prst="rect">
            <a:avLst/>
          </a:prstGeom>
          <a:noFill/>
        </p:spPr>
        <p:txBody>
          <a:bodyPr wrap="square" lIns="0" tIns="0" rIns="0" bIns="0" rtlCol="0">
            <a:spAutoFit/>
          </a:bodyPr>
          <a:lstStyle>
            <a:defPPr>
              <a:defRPr lang="en-US"/>
            </a:defPPr>
            <a:lvl1pPr marL="0" algn="l" defTabSz="868131" rtl="0" eaLnBrk="1" latinLnBrk="0" hangingPunct="1">
              <a:defRPr sz="1709" kern="1200">
                <a:solidFill>
                  <a:schemeClr val="tx1"/>
                </a:solidFill>
                <a:latin typeface="+mn-lt"/>
                <a:ea typeface="+mn-ea"/>
                <a:cs typeface="+mn-cs"/>
              </a:defRPr>
            </a:lvl1pPr>
            <a:lvl2pPr marL="434066" algn="l" defTabSz="868131" rtl="0" eaLnBrk="1" latinLnBrk="0" hangingPunct="1">
              <a:defRPr sz="1709" kern="1200">
                <a:solidFill>
                  <a:schemeClr val="tx1"/>
                </a:solidFill>
                <a:latin typeface="+mn-lt"/>
                <a:ea typeface="+mn-ea"/>
                <a:cs typeface="+mn-cs"/>
              </a:defRPr>
            </a:lvl2pPr>
            <a:lvl3pPr marL="868131" algn="l" defTabSz="868131" rtl="0" eaLnBrk="1" latinLnBrk="0" hangingPunct="1">
              <a:defRPr sz="1709" kern="1200">
                <a:solidFill>
                  <a:schemeClr val="tx1"/>
                </a:solidFill>
                <a:latin typeface="+mn-lt"/>
                <a:ea typeface="+mn-ea"/>
                <a:cs typeface="+mn-cs"/>
              </a:defRPr>
            </a:lvl3pPr>
            <a:lvl4pPr marL="1302197" algn="l" defTabSz="868131" rtl="0" eaLnBrk="1" latinLnBrk="0" hangingPunct="1">
              <a:defRPr sz="1709" kern="1200">
                <a:solidFill>
                  <a:schemeClr val="tx1"/>
                </a:solidFill>
                <a:latin typeface="+mn-lt"/>
                <a:ea typeface="+mn-ea"/>
                <a:cs typeface="+mn-cs"/>
              </a:defRPr>
            </a:lvl4pPr>
            <a:lvl5pPr marL="1736263" algn="l" defTabSz="868131" rtl="0" eaLnBrk="1" latinLnBrk="0" hangingPunct="1">
              <a:defRPr sz="1709" kern="1200">
                <a:solidFill>
                  <a:schemeClr val="tx1"/>
                </a:solidFill>
                <a:latin typeface="+mn-lt"/>
                <a:ea typeface="+mn-ea"/>
                <a:cs typeface="+mn-cs"/>
              </a:defRPr>
            </a:lvl5pPr>
            <a:lvl6pPr marL="2170328" algn="l" defTabSz="868131" rtl="0" eaLnBrk="1" latinLnBrk="0" hangingPunct="1">
              <a:defRPr sz="1709" kern="1200">
                <a:solidFill>
                  <a:schemeClr val="tx1"/>
                </a:solidFill>
                <a:latin typeface="+mn-lt"/>
                <a:ea typeface="+mn-ea"/>
                <a:cs typeface="+mn-cs"/>
              </a:defRPr>
            </a:lvl6pPr>
            <a:lvl7pPr marL="2604394" algn="l" defTabSz="868131" rtl="0" eaLnBrk="1" latinLnBrk="0" hangingPunct="1">
              <a:defRPr sz="1709" kern="1200">
                <a:solidFill>
                  <a:schemeClr val="tx1"/>
                </a:solidFill>
                <a:latin typeface="+mn-lt"/>
                <a:ea typeface="+mn-ea"/>
                <a:cs typeface="+mn-cs"/>
              </a:defRPr>
            </a:lvl7pPr>
            <a:lvl8pPr marL="3038460" algn="l" defTabSz="868131" rtl="0" eaLnBrk="1" latinLnBrk="0" hangingPunct="1">
              <a:defRPr sz="1709" kern="1200">
                <a:solidFill>
                  <a:schemeClr val="tx1"/>
                </a:solidFill>
                <a:latin typeface="+mn-lt"/>
                <a:ea typeface="+mn-ea"/>
                <a:cs typeface="+mn-cs"/>
              </a:defRPr>
            </a:lvl8pPr>
            <a:lvl9pPr marL="3472525" algn="l" defTabSz="868131" rtl="0" eaLnBrk="1" latinLnBrk="0" hangingPunct="1">
              <a:defRPr sz="1709" kern="1200">
                <a:solidFill>
                  <a:schemeClr val="tx1"/>
                </a:solidFill>
                <a:latin typeface="+mn-lt"/>
                <a:ea typeface="+mn-ea"/>
                <a:cs typeface="+mn-cs"/>
              </a:defRPr>
            </a:lvl9pPr>
          </a:lstStyle>
          <a:p>
            <a:pPr marL="0" marR="0" lvl="0" indent="0" algn="ctr" defTabSz="86813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ysClr val="windowText" lastClr="000000"/>
                </a:solidFill>
                <a:effectLst/>
                <a:uLnTx/>
                <a:uFillTx/>
                <a:latin typeface="Roboto Slab"/>
                <a:ea typeface="+mn-ea"/>
                <a:cs typeface="+mn-cs"/>
              </a:rPr>
              <a:t>For internal use only</a:t>
            </a:r>
          </a:p>
        </p:txBody>
      </p:sp>
      <p:sp>
        <p:nvSpPr>
          <p:cNvPr id="7" name="Rectangle 6">
            <a:extLst>
              <a:ext uri="{FF2B5EF4-FFF2-40B4-BE49-F238E27FC236}">
                <a16:creationId xmlns:a16="http://schemas.microsoft.com/office/drawing/2014/main" id="{5CCEEA38-8F98-AB71-6BE4-5ACC3B9A58BB}"/>
              </a:ext>
            </a:extLst>
          </p:cNvPr>
          <p:cNvSpPr/>
          <p:nvPr/>
        </p:nvSpPr>
        <p:spPr>
          <a:xfrm>
            <a:off x="5181600" y="6345382"/>
            <a:ext cx="1828800" cy="323273"/>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Slab"/>
              <a:ea typeface="+mn-ea"/>
              <a:cs typeface="+mn-cs"/>
            </a:endParaRPr>
          </a:p>
        </p:txBody>
      </p:sp>
      <p:pic>
        <p:nvPicPr>
          <p:cNvPr id="8" name="Picture 7">
            <a:extLst>
              <a:ext uri="{FF2B5EF4-FFF2-40B4-BE49-F238E27FC236}">
                <a16:creationId xmlns:a16="http://schemas.microsoft.com/office/drawing/2014/main" id="{FF4A2FD0-52B0-0DCF-27E7-E33BA6824A07}"/>
              </a:ext>
            </a:extLst>
          </p:cNvPr>
          <p:cNvPicPr>
            <a:picLocks noChangeAspect="1"/>
          </p:cNvPicPr>
          <p:nvPr/>
        </p:nvPicPr>
        <p:blipFill>
          <a:blip r:embed="rId5"/>
          <a:stretch>
            <a:fillRect/>
          </a:stretch>
        </p:blipFill>
        <p:spPr>
          <a:xfrm>
            <a:off x="1769326" y="6319566"/>
            <a:ext cx="884679" cy="372019"/>
          </a:xfrm>
          <a:prstGeom prst="rect">
            <a:avLst/>
          </a:prstGeom>
        </p:spPr>
      </p:pic>
      <p:sp>
        <p:nvSpPr>
          <p:cNvPr id="14" name="TextBox 13">
            <a:extLst>
              <a:ext uri="{FF2B5EF4-FFF2-40B4-BE49-F238E27FC236}">
                <a16:creationId xmlns:a16="http://schemas.microsoft.com/office/drawing/2014/main" id="{114B39A9-F2BB-080B-236C-D24DA4EF5A2C}"/>
              </a:ext>
            </a:extLst>
          </p:cNvPr>
          <p:cNvSpPr txBox="1"/>
          <p:nvPr/>
        </p:nvSpPr>
        <p:spPr>
          <a:xfrm>
            <a:off x="356461" y="2087046"/>
            <a:ext cx="4014203" cy="688256"/>
          </a:xfrm>
          <a:prstGeom prst="rect">
            <a:avLst/>
          </a:prstGeom>
          <a:noFill/>
        </p:spPr>
        <p:txBody>
          <a:bodyPr wrap="square" lIns="36000" tIns="36000" rIns="36000" bIns="36000"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1E1E1E"/>
                </a:solidFill>
                <a:effectLst/>
                <a:uLnTx/>
                <a:uFillTx/>
                <a:latin typeface="Roboto"/>
                <a:ea typeface="+mn-ea"/>
                <a:cs typeface="+mn-cs"/>
              </a:rPr>
              <a:t>Next, choose the yellow Add Report button.</a:t>
            </a:r>
          </a:p>
        </p:txBody>
      </p:sp>
      <p:sp>
        <p:nvSpPr>
          <p:cNvPr id="4" name="Rectangle 3">
            <a:extLst>
              <a:ext uri="{FF2B5EF4-FFF2-40B4-BE49-F238E27FC236}">
                <a16:creationId xmlns:a16="http://schemas.microsoft.com/office/drawing/2014/main" id="{DF8C9A1D-5E1D-2D26-8776-81250875E470}"/>
              </a:ext>
            </a:extLst>
          </p:cNvPr>
          <p:cNvSpPr/>
          <p:nvPr/>
        </p:nvSpPr>
        <p:spPr>
          <a:xfrm>
            <a:off x="4742870" y="4535212"/>
            <a:ext cx="844198" cy="43945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Slab"/>
              <a:ea typeface="+mn-ea"/>
              <a:cs typeface="+mn-cs"/>
            </a:endParaRPr>
          </a:p>
        </p:txBody>
      </p:sp>
    </p:spTree>
    <p:custDataLst>
      <p:tags r:id="rId1"/>
    </p:custDataLst>
    <p:extLst>
      <p:ext uri="{BB962C8B-B14F-4D97-AF65-F5344CB8AC3E}">
        <p14:creationId xmlns:p14="http://schemas.microsoft.com/office/powerpoint/2010/main" val="2569402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1E03B-7CA2-BA00-7A1D-4180007C9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C5C2C-A3C8-83CA-7E66-D81A0AE8CC0A}"/>
              </a:ext>
            </a:extLst>
          </p:cNvPr>
          <p:cNvSpPr>
            <a:spLocks noGrp="1"/>
          </p:cNvSpPr>
          <p:nvPr>
            <p:ph type="title"/>
          </p:nvPr>
        </p:nvSpPr>
        <p:spPr/>
        <p:txBody>
          <a:bodyPr/>
          <a:lstStyle/>
          <a:p>
            <a:r>
              <a:rPr lang="en-US" b="1" dirty="0">
                <a:solidFill>
                  <a:schemeClr val="accent3"/>
                </a:solidFill>
              </a:rPr>
              <a:t>Report a security issue or rule violation</a:t>
            </a:r>
          </a:p>
        </p:txBody>
      </p:sp>
      <p:sp>
        <p:nvSpPr>
          <p:cNvPr id="6" name="TextBox 5">
            <a:extLst>
              <a:ext uri="{FF2B5EF4-FFF2-40B4-BE49-F238E27FC236}">
                <a16:creationId xmlns:a16="http://schemas.microsoft.com/office/drawing/2014/main" id="{D1924048-0E1D-5660-027C-7A1A98ED2CC8}"/>
              </a:ext>
            </a:extLst>
          </p:cNvPr>
          <p:cNvSpPr txBox="1"/>
          <p:nvPr/>
        </p:nvSpPr>
        <p:spPr>
          <a:xfrm>
            <a:off x="5072093" y="6388095"/>
            <a:ext cx="2047815" cy="184667"/>
          </a:xfrm>
          <a:prstGeom prst="rect">
            <a:avLst/>
          </a:prstGeom>
          <a:noFill/>
        </p:spPr>
        <p:txBody>
          <a:bodyPr wrap="square" lIns="0" tIns="0" rIns="0" bIns="0" rtlCol="0">
            <a:spAutoFit/>
          </a:bodyPr>
          <a:lstStyle>
            <a:defPPr>
              <a:defRPr lang="en-US"/>
            </a:defPPr>
            <a:lvl1pPr marL="0" algn="l" defTabSz="868131" rtl="0" eaLnBrk="1" latinLnBrk="0" hangingPunct="1">
              <a:defRPr sz="1709" kern="1200">
                <a:solidFill>
                  <a:schemeClr val="tx1"/>
                </a:solidFill>
                <a:latin typeface="+mn-lt"/>
                <a:ea typeface="+mn-ea"/>
                <a:cs typeface="+mn-cs"/>
              </a:defRPr>
            </a:lvl1pPr>
            <a:lvl2pPr marL="434066" algn="l" defTabSz="868131" rtl="0" eaLnBrk="1" latinLnBrk="0" hangingPunct="1">
              <a:defRPr sz="1709" kern="1200">
                <a:solidFill>
                  <a:schemeClr val="tx1"/>
                </a:solidFill>
                <a:latin typeface="+mn-lt"/>
                <a:ea typeface="+mn-ea"/>
                <a:cs typeface="+mn-cs"/>
              </a:defRPr>
            </a:lvl2pPr>
            <a:lvl3pPr marL="868131" algn="l" defTabSz="868131" rtl="0" eaLnBrk="1" latinLnBrk="0" hangingPunct="1">
              <a:defRPr sz="1709" kern="1200">
                <a:solidFill>
                  <a:schemeClr val="tx1"/>
                </a:solidFill>
                <a:latin typeface="+mn-lt"/>
                <a:ea typeface="+mn-ea"/>
                <a:cs typeface="+mn-cs"/>
              </a:defRPr>
            </a:lvl3pPr>
            <a:lvl4pPr marL="1302197" algn="l" defTabSz="868131" rtl="0" eaLnBrk="1" latinLnBrk="0" hangingPunct="1">
              <a:defRPr sz="1709" kern="1200">
                <a:solidFill>
                  <a:schemeClr val="tx1"/>
                </a:solidFill>
                <a:latin typeface="+mn-lt"/>
                <a:ea typeface="+mn-ea"/>
                <a:cs typeface="+mn-cs"/>
              </a:defRPr>
            </a:lvl4pPr>
            <a:lvl5pPr marL="1736263" algn="l" defTabSz="868131" rtl="0" eaLnBrk="1" latinLnBrk="0" hangingPunct="1">
              <a:defRPr sz="1709" kern="1200">
                <a:solidFill>
                  <a:schemeClr val="tx1"/>
                </a:solidFill>
                <a:latin typeface="+mn-lt"/>
                <a:ea typeface="+mn-ea"/>
                <a:cs typeface="+mn-cs"/>
              </a:defRPr>
            </a:lvl5pPr>
            <a:lvl6pPr marL="2170328" algn="l" defTabSz="868131" rtl="0" eaLnBrk="1" latinLnBrk="0" hangingPunct="1">
              <a:defRPr sz="1709" kern="1200">
                <a:solidFill>
                  <a:schemeClr val="tx1"/>
                </a:solidFill>
                <a:latin typeface="+mn-lt"/>
                <a:ea typeface="+mn-ea"/>
                <a:cs typeface="+mn-cs"/>
              </a:defRPr>
            </a:lvl6pPr>
            <a:lvl7pPr marL="2604394" algn="l" defTabSz="868131" rtl="0" eaLnBrk="1" latinLnBrk="0" hangingPunct="1">
              <a:defRPr sz="1709" kern="1200">
                <a:solidFill>
                  <a:schemeClr val="tx1"/>
                </a:solidFill>
                <a:latin typeface="+mn-lt"/>
                <a:ea typeface="+mn-ea"/>
                <a:cs typeface="+mn-cs"/>
              </a:defRPr>
            </a:lvl7pPr>
            <a:lvl8pPr marL="3038460" algn="l" defTabSz="868131" rtl="0" eaLnBrk="1" latinLnBrk="0" hangingPunct="1">
              <a:defRPr sz="1709" kern="1200">
                <a:solidFill>
                  <a:schemeClr val="tx1"/>
                </a:solidFill>
                <a:latin typeface="+mn-lt"/>
                <a:ea typeface="+mn-ea"/>
                <a:cs typeface="+mn-cs"/>
              </a:defRPr>
            </a:lvl8pPr>
            <a:lvl9pPr marL="3472525" algn="l" defTabSz="868131" rtl="0" eaLnBrk="1" latinLnBrk="0" hangingPunct="1">
              <a:defRPr sz="1709" kern="1200">
                <a:solidFill>
                  <a:schemeClr val="tx1"/>
                </a:solidFill>
                <a:latin typeface="+mn-lt"/>
                <a:ea typeface="+mn-ea"/>
                <a:cs typeface="+mn-cs"/>
              </a:defRPr>
            </a:lvl9pPr>
          </a:lstStyle>
          <a:p>
            <a:pPr marL="0" marR="0" lvl="0" indent="0" algn="ctr" defTabSz="86813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ysClr val="windowText" lastClr="000000"/>
                </a:solidFill>
                <a:effectLst/>
                <a:uLnTx/>
                <a:uFillTx/>
                <a:latin typeface="Roboto Slab"/>
                <a:ea typeface="+mn-ea"/>
                <a:cs typeface="+mn-cs"/>
              </a:rPr>
              <a:t>For internal use only</a:t>
            </a:r>
          </a:p>
        </p:txBody>
      </p:sp>
      <p:sp>
        <p:nvSpPr>
          <p:cNvPr id="7" name="Rectangle 6">
            <a:extLst>
              <a:ext uri="{FF2B5EF4-FFF2-40B4-BE49-F238E27FC236}">
                <a16:creationId xmlns:a16="http://schemas.microsoft.com/office/drawing/2014/main" id="{5CCEEA38-8F98-AB71-6BE4-5ACC3B9A58BB}"/>
              </a:ext>
            </a:extLst>
          </p:cNvPr>
          <p:cNvSpPr/>
          <p:nvPr/>
        </p:nvSpPr>
        <p:spPr>
          <a:xfrm>
            <a:off x="5181600" y="6345382"/>
            <a:ext cx="1828800" cy="323273"/>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Slab"/>
              <a:ea typeface="+mn-ea"/>
              <a:cs typeface="+mn-cs"/>
            </a:endParaRPr>
          </a:p>
        </p:txBody>
      </p:sp>
      <p:pic>
        <p:nvPicPr>
          <p:cNvPr id="8" name="Picture 7">
            <a:extLst>
              <a:ext uri="{FF2B5EF4-FFF2-40B4-BE49-F238E27FC236}">
                <a16:creationId xmlns:a16="http://schemas.microsoft.com/office/drawing/2014/main" id="{FF4A2FD0-52B0-0DCF-27E7-E33BA6824A07}"/>
              </a:ext>
            </a:extLst>
          </p:cNvPr>
          <p:cNvPicPr>
            <a:picLocks noChangeAspect="1"/>
          </p:cNvPicPr>
          <p:nvPr/>
        </p:nvPicPr>
        <p:blipFill>
          <a:blip r:embed="rId4"/>
          <a:stretch>
            <a:fillRect/>
          </a:stretch>
        </p:blipFill>
        <p:spPr>
          <a:xfrm>
            <a:off x="1769326" y="6319566"/>
            <a:ext cx="884679" cy="372019"/>
          </a:xfrm>
          <a:prstGeom prst="rect">
            <a:avLst/>
          </a:prstGeom>
        </p:spPr>
      </p:pic>
      <p:sp>
        <p:nvSpPr>
          <p:cNvPr id="14" name="TextBox 13">
            <a:extLst>
              <a:ext uri="{FF2B5EF4-FFF2-40B4-BE49-F238E27FC236}">
                <a16:creationId xmlns:a16="http://schemas.microsoft.com/office/drawing/2014/main" id="{114B39A9-F2BB-080B-236C-D24DA4EF5A2C}"/>
              </a:ext>
            </a:extLst>
          </p:cNvPr>
          <p:cNvSpPr txBox="1"/>
          <p:nvPr/>
        </p:nvSpPr>
        <p:spPr>
          <a:xfrm>
            <a:off x="2383116" y="1397555"/>
            <a:ext cx="7868166" cy="380480"/>
          </a:xfrm>
          <a:prstGeom prst="rect">
            <a:avLst/>
          </a:prstGeom>
          <a:noFill/>
        </p:spPr>
        <p:txBody>
          <a:bodyPr wrap="square" lIns="36000" tIns="36000" rIns="36000" bIns="36000"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1E1E1E"/>
                </a:solidFill>
                <a:effectLst/>
                <a:uLnTx/>
                <a:uFillTx/>
                <a:latin typeface="Roboto"/>
                <a:ea typeface="+mn-ea"/>
                <a:cs typeface="+mn-cs"/>
              </a:rPr>
              <a:t>Choose </a:t>
            </a:r>
            <a:r>
              <a:rPr kumimoji="0" lang="en-US" sz="2000" b="1" i="1" u="none" strike="noStrike" kern="1200" cap="none" spc="0" normalizeH="0" baseline="0" noProof="0" dirty="0">
                <a:ln>
                  <a:noFill/>
                </a:ln>
                <a:solidFill>
                  <a:srgbClr val="1E1E1E"/>
                </a:solidFill>
                <a:effectLst/>
                <a:uLnTx/>
                <a:uFillTx/>
                <a:latin typeface="Roboto"/>
                <a:ea typeface="+mn-ea"/>
                <a:cs typeface="+mn-cs"/>
              </a:rPr>
              <a:t>Report a security issue or rule violation. </a:t>
            </a:r>
            <a:endParaRPr kumimoji="0" lang="en-US" sz="2000" b="0" i="0" u="none" strike="noStrike" kern="1200" cap="none" spc="0" normalizeH="0" baseline="0" noProof="0" dirty="0">
              <a:ln>
                <a:noFill/>
              </a:ln>
              <a:solidFill>
                <a:srgbClr val="1E1E1E"/>
              </a:solidFill>
              <a:effectLst/>
              <a:uLnTx/>
              <a:uFillTx/>
              <a:latin typeface="Roboto"/>
              <a:ea typeface="+mn-ea"/>
              <a:cs typeface="+mn-cs"/>
            </a:endParaRPr>
          </a:p>
        </p:txBody>
      </p:sp>
      <p:pic>
        <p:nvPicPr>
          <p:cNvPr id="13" name="Picture 12">
            <a:extLst>
              <a:ext uri="{FF2B5EF4-FFF2-40B4-BE49-F238E27FC236}">
                <a16:creationId xmlns:a16="http://schemas.microsoft.com/office/drawing/2014/main" id="{A221717A-2514-232B-E0F2-1CF0AD84AA93}"/>
              </a:ext>
            </a:extLst>
          </p:cNvPr>
          <p:cNvPicPr>
            <a:picLocks noChangeAspect="1"/>
          </p:cNvPicPr>
          <p:nvPr/>
        </p:nvPicPr>
        <p:blipFill>
          <a:blip r:embed="rId5"/>
          <a:stretch>
            <a:fillRect/>
          </a:stretch>
        </p:blipFill>
        <p:spPr>
          <a:xfrm>
            <a:off x="661319" y="1992212"/>
            <a:ext cx="10869361" cy="4001394"/>
          </a:xfrm>
          <a:prstGeom prst="rect">
            <a:avLst/>
          </a:prstGeom>
          <a:ln>
            <a:solidFill>
              <a:schemeClr val="tx1"/>
            </a:solidFill>
          </a:ln>
        </p:spPr>
      </p:pic>
    </p:spTree>
    <p:custDataLst>
      <p:tags r:id="rId1"/>
    </p:custDataLst>
    <p:extLst>
      <p:ext uri="{BB962C8B-B14F-4D97-AF65-F5344CB8AC3E}">
        <p14:creationId xmlns:p14="http://schemas.microsoft.com/office/powerpoint/2010/main" val="3994314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1E03B-7CA2-BA00-7A1D-4180007C9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C5C2C-A3C8-83CA-7E66-D81A0AE8CC0A}"/>
              </a:ext>
            </a:extLst>
          </p:cNvPr>
          <p:cNvSpPr>
            <a:spLocks noGrp="1"/>
          </p:cNvSpPr>
          <p:nvPr>
            <p:ph type="title"/>
          </p:nvPr>
        </p:nvSpPr>
        <p:spPr/>
        <p:txBody>
          <a:bodyPr/>
          <a:lstStyle/>
          <a:p>
            <a:r>
              <a:rPr lang="en-US" b="1" dirty="0">
                <a:solidFill>
                  <a:schemeClr val="accent3"/>
                </a:solidFill>
              </a:rPr>
              <a:t>Prohibited behaviors (no retest)</a:t>
            </a:r>
          </a:p>
        </p:txBody>
      </p:sp>
      <p:sp>
        <p:nvSpPr>
          <p:cNvPr id="6" name="TextBox 5">
            <a:extLst>
              <a:ext uri="{FF2B5EF4-FFF2-40B4-BE49-F238E27FC236}">
                <a16:creationId xmlns:a16="http://schemas.microsoft.com/office/drawing/2014/main" id="{D1924048-0E1D-5660-027C-7A1A98ED2CC8}"/>
              </a:ext>
            </a:extLst>
          </p:cNvPr>
          <p:cNvSpPr txBox="1"/>
          <p:nvPr/>
        </p:nvSpPr>
        <p:spPr>
          <a:xfrm>
            <a:off x="5072093" y="6388095"/>
            <a:ext cx="2047815" cy="184667"/>
          </a:xfrm>
          <a:prstGeom prst="rect">
            <a:avLst/>
          </a:prstGeom>
          <a:noFill/>
        </p:spPr>
        <p:txBody>
          <a:bodyPr wrap="square" lIns="0" tIns="0" rIns="0" bIns="0" rtlCol="0">
            <a:spAutoFit/>
          </a:bodyPr>
          <a:lstStyle>
            <a:defPPr>
              <a:defRPr lang="en-US"/>
            </a:defPPr>
            <a:lvl1pPr marL="0" algn="l" defTabSz="868131" rtl="0" eaLnBrk="1" latinLnBrk="0" hangingPunct="1">
              <a:defRPr sz="1709" kern="1200">
                <a:solidFill>
                  <a:schemeClr val="tx1"/>
                </a:solidFill>
                <a:latin typeface="+mn-lt"/>
                <a:ea typeface="+mn-ea"/>
                <a:cs typeface="+mn-cs"/>
              </a:defRPr>
            </a:lvl1pPr>
            <a:lvl2pPr marL="434066" algn="l" defTabSz="868131" rtl="0" eaLnBrk="1" latinLnBrk="0" hangingPunct="1">
              <a:defRPr sz="1709" kern="1200">
                <a:solidFill>
                  <a:schemeClr val="tx1"/>
                </a:solidFill>
                <a:latin typeface="+mn-lt"/>
                <a:ea typeface="+mn-ea"/>
                <a:cs typeface="+mn-cs"/>
              </a:defRPr>
            </a:lvl2pPr>
            <a:lvl3pPr marL="868131" algn="l" defTabSz="868131" rtl="0" eaLnBrk="1" latinLnBrk="0" hangingPunct="1">
              <a:defRPr sz="1709" kern="1200">
                <a:solidFill>
                  <a:schemeClr val="tx1"/>
                </a:solidFill>
                <a:latin typeface="+mn-lt"/>
                <a:ea typeface="+mn-ea"/>
                <a:cs typeface="+mn-cs"/>
              </a:defRPr>
            </a:lvl3pPr>
            <a:lvl4pPr marL="1302197" algn="l" defTabSz="868131" rtl="0" eaLnBrk="1" latinLnBrk="0" hangingPunct="1">
              <a:defRPr sz="1709" kern="1200">
                <a:solidFill>
                  <a:schemeClr val="tx1"/>
                </a:solidFill>
                <a:latin typeface="+mn-lt"/>
                <a:ea typeface="+mn-ea"/>
                <a:cs typeface="+mn-cs"/>
              </a:defRPr>
            </a:lvl4pPr>
            <a:lvl5pPr marL="1736263" algn="l" defTabSz="868131" rtl="0" eaLnBrk="1" latinLnBrk="0" hangingPunct="1">
              <a:defRPr sz="1709" kern="1200">
                <a:solidFill>
                  <a:schemeClr val="tx1"/>
                </a:solidFill>
                <a:latin typeface="+mn-lt"/>
                <a:ea typeface="+mn-ea"/>
                <a:cs typeface="+mn-cs"/>
              </a:defRPr>
            </a:lvl5pPr>
            <a:lvl6pPr marL="2170328" algn="l" defTabSz="868131" rtl="0" eaLnBrk="1" latinLnBrk="0" hangingPunct="1">
              <a:defRPr sz="1709" kern="1200">
                <a:solidFill>
                  <a:schemeClr val="tx1"/>
                </a:solidFill>
                <a:latin typeface="+mn-lt"/>
                <a:ea typeface="+mn-ea"/>
                <a:cs typeface="+mn-cs"/>
              </a:defRPr>
            </a:lvl6pPr>
            <a:lvl7pPr marL="2604394" algn="l" defTabSz="868131" rtl="0" eaLnBrk="1" latinLnBrk="0" hangingPunct="1">
              <a:defRPr sz="1709" kern="1200">
                <a:solidFill>
                  <a:schemeClr val="tx1"/>
                </a:solidFill>
                <a:latin typeface="+mn-lt"/>
                <a:ea typeface="+mn-ea"/>
                <a:cs typeface="+mn-cs"/>
              </a:defRPr>
            </a:lvl7pPr>
            <a:lvl8pPr marL="3038460" algn="l" defTabSz="868131" rtl="0" eaLnBrk="1" latinLnBrk="0" hangingPunct="1">
              <a:defRPr sz="1709" kern="1200">
                <a:solidFill>
                  <a:schemeClr val="tx1"/>
                </a:solidFill>
                <a:latin typeface="+mn-lt"/>
                <a:ea typeface="+mn-ea"/>
                <a:cs typeface="+mn-cs"/>
              </a:defRPr>
            </a:lvl8pPr>
            <a:lvl9pPr marL="3472525" algn="l" defTabSz="868131" rtl="0" eaLnBrk="1" latinLnBrk="0" hangingPunct="1">
              <a:defRPr sz="1709" kern="1200">
                <a:solidFill>
                  <a:schemeClr val="tx1"/>
                </a:solidFill>
                <a:latin typeface="+mn-lt"/>
                <a:ea typeface="+mn-ea"/>
                <a:cs typeface="+mn-cs"/>
              </a:defRPr>
            </a:lvl9pPr>
          </a:lstStyle>
          <a:p>
            <a:pPr marL="0" marR="0" lvl="0" indent="0" algn="ctr" defTabSz="86813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ysClr val="windowText" lastClr="000000"/>
                </a:solidFill>
                <a:effectLst/>
                <a:uLnTx/>
                <a:uFillTx/>
                <a:latin typeface="Roboto Slab"/>
                <a:ea typeface="+mn-ea"/>
                <a:cs typeface="+mn-cs"/>
              </a:rPr>
              <a:t>For internal use only</a:t>
            </a:r>
          </a:p>
        </p:txBody>
      </p:sp>
      <p:sp>
        <p:nvSpPr>
          <p:cNvPr id="7" name="Rectangle 6">
            <a:extLst>
              <a:ext uri="{FF2B5EF4-FFF2-40B4-BE49-F238E27FC236}">
                <a16:creationId xmlns:a16="http://schemas.microsoft.com/office/drawing/2014/main" id="{5CCEEA38-8F98-AB71-6BE4-5ACC3B9A58BB}"/>
              </a:ext>
            </a:extLst>
          </p:cNvPr>
          <p:cNvSpPr/>
          <p:nvPr/>
        </p:nvSpPr>
        <p:spPr>
          <a:xfrm>
            <a:off x="5181600" y="6345382"/>
            <a:ext cx="1828800" cy="323273"/>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Slab"/>
              <a:ea typeface="+mn-ea"/>
              <a:cs typeface="+mn-cs"/>
            </a:endParaRPr>
          </a:p>
        </p:txBody>
      </p:sp>
      <p:pic>
        <p:nvPicPr>
          <p:cNvPr id="8" name="Picture 7">
            <a:extLst>
              <a:ext uri="{FF2B5EF4-FFF2-40B4-BE49-F238E27FC236}">
                <a16:creationId xmlns:a16="http://schemas.microsoft.com/office/drawing/2014/main" id="{FF4A2FD0-52B0-0DCF-27E7-E33BA6824A07}"/>
              </a:ext>
            </a:extLst>
          </p:cNvPr>
          <p:cNvPicPr>
            <a:picLocks noChangeAspect="1"/>
          </p:cNvPicPr>
          <p:nvPr/>
        </p:nvPicPr>
        <p:blipFill>
          <a:blip r:embed="rId4"/>
          <a:stretch>
            <a:fillRect/>
          </a:stretch>
        </p:blipFill>
        <p:spPr>
          <a:xfrm>
            <a:off x="1769326" y="6319566"/>
            <a:ext cx="884679" cy="372019"/>
          </a:xfrm>
          <a:prstGeom prst="rect">
            <a:avLst/>
          </a:prstGeom>
        </p:spPr>
      </p:pic>
      <p:sp>
        <p:nvSpPr>
          <p:cNvPr id="14" name="TextBox 13">
            <a:extLst>
              <a:ext uri="{FF2B5EF4-FFF2-40B4-BE49-F238E27FC236}">
                <a16:creationId xmlns:a16="http://schemas.microsoft.com/office/drawing/2014/main" id="{114B39A9-F2BB-080B-236C-D24DA4EF5A2C}"/>
              </a:ext>
            </a:extLst>
          </p:cNvPr>
          <p:cNvSpPr txBox="1"/>
          <p:nvPr/>
        </p:nvSpPr>
        <p:spPr>
          <a:xfrm>
            <a:off x="2256908" y="1765303"/>
            <a:ext cx="9004232" cy="380480"/>
          </a:xfrm>
          <a:prstGeom prst="rect">
            <a:avLst/>
          </a:prstGeom>
          <a:noFill/>
        </p:spPr>
        <p:txBody>
          <a:bodyPr wrap="square" lIns="36000" tIns="36000" rIns="36000" bIns="36000"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1E1E1E"/>
                </a:solidFill>
                <a:effectLst/>
                <a:uLnTx/>
                <a:uFillTx/>
                <a:latin typeface="Roboto"/>
                <a:ea typeface="+mn-ea"/>
                <a:cs typeface="+mn-cs"/>
              </a:rPr>
              <a:t>Then choose </a:t>
            </a:r>
            <a:r>
              <a:rPr kumimoji="0" lang="en-US" sz="2000" b="1" i="1" u="none" strike="noStrike" kern="1200" cap="none" spc="0" normalizeH="0" baseline="0" noProof="0" dirty="0">
                <a:ln>
                  <a:noFill/>
                </a:ln>
                <a:solidFill>
                  <a:srgbClr val="1E1E1E"/>
                </a:solidFill>
                <a:effectLst/>
                <a:uLnTx/>
                <a:uFillTx/>
                <a:latin typeface="Roboto"/>
                <a:ea typeface="+mn-ea"/>
                <a:cs typeface="+mn-cs"/>
              </a:rPr>
              <a:t>Prohibited behaviors (no retest)</a:t>
            </a:r>
          </a:p>
        </p:txBody>
      </p:sp>
      <p:pic>
        <p:nvPicPr>
          <p:cNvPr id="11" name="Picture 10">
            <a:extLst>
              <a:ext uri="{FF2B5EF4-FFF2-40B4-BE49-F238E27FC236}">
                <a16:creationId xmlns:a16="http://schemas.microsoft.com/office/drawing/2014/main" id="{3A697FC1-BBE7-1649-060F-CE413F413336}"/>
              </a:ext>
            </a:extLst>
          </p:cNvPr>
          <p:cNvPicPr>
            <a:picLocks noChangeAspect="1"/>
          </p:cNvPicPr>
          <p:nvPr/>
        </p:nvPicPr>
        <p:blipFill>
          <a:blip r:embed="rId5"/>
          <a:stretch>
            <a:fillRect/>
          </a:stretch>
        </p:blipFill>
        <p:spPr>
          <a:xfrm>
            <a:off x="705999" y="2357379"/>
            <a:ext cx="10780001" cy="2357496"/>
          </a:xfrm>
          <a:prstGeom prst="rect">
            <a:avLst/>
          </a:prstGeom>
          <a:ln>
            <a:solidFill>
              <a:schemeClr val="tx1"/>
            </a:solidFill>
          </a:ln>
        </p:spPr>
      </p:pic>
    </p:spTree>
    <p:custDataLst>
      <p:tags r:id="rId1"/>
    </p:custDataLst>
    <p:extLst>
      <p:ext uri="{BB962C8B-B14F-4D97-AF65-F5344CB8AC3E}">
        <p14:creationId xmlns:p14="http://schemas.microsoft.com/office/powerpoint/2010/main" val="480582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1E03B-7CA2-BA00-7A1D-4180007C9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C5C2C-A3C8-83CA-7E66-D81A0AE8CC0A}"/>
              </a:ext>
            </a:extLst>
          </p:cNvPr>
          <p:cNvSpPr>
            <a:spLocks noGrp="1"/>
          </p:cNvSpPr>
          <p:nvPr>
            <p:ph type="title"/>
          </p:nvPr>
        </p:nvSpPr>
        <p:spPr/>
        <p:txBody>
          <a:bodyPr/>
          <a:lstStyle/>
          <a:p>
            <a:r>
              <a:rPr lang="en-US" b="1" dirty="0">
                <a:solidFill>
                  <a:schemeClr val="accent3"/>
                </a:solidFill>
              </a:rPr>
              <a:t>Irregularity Details</a:t>
            </a:r>
          </a:p>
        </p:txBody>
      </p:sp>
      <p:sp>
        <p:nvSpPr>
          <p:cNvPr id="6" name="TextBox 5">
            <a:extLst>
              <a:ext uri="{FF2B5EF4-FFF2-40B4-BE49-F238E27FC236}">
                <a16:creationId xmlns:a16="http://schemas.microsoft.com/office/drawing/2014/main" id="{D1924048-0E1D-5660-027C-7A1A98ED2CC8}"/>
              </a:ext>
            </a:extLst>
          </p:cNvPr>
          <p:cNvSpPr txBox="1"/>
          <p:nvPr/>
        </p:nvSpPr>
        <p:spPr>
          <a:xfrm>
            <a:off x="5072093" y="6388095"/>
            <a:ext cx="2047815" cy="184667"/>
          </a:xfrm>
          <a:prstGeom prst="rect">
            <a:avLst/>
          </a:prstGeom>
          <a:noFill/>
        </p:spPr>
        <p:txBody>
          <a:bodyPr wrap="square" lIns="0" tIns="0" rIns="0" bIns="0" rtlCol="0">
            <a:spAutoFit/>
          </a:bodyPr>
          <a:lstStyle>
            <a:defPPr>
              <a:defRPr lang="en-US"/>
            </a:defPPr>
            <a:lvl1pPr marL="0" algn="l" defTabSz="868131" rtl="0" eaLnBrk="1" latinLnBrk="0" hangingPunct="1">
              <a:defRPr sz="1709" kern="1200">
                <a:solidFill>
                  <a:schemeClr val="tx1"/>
                </a:solidFill>
                <a:latin typeface="+mn-lt"/>
                <a:ea typeface="+mn-ea"/>
                <a:cs typeface="+mn-cs"/>
              </a:defRPr>
            </a:lvl1pPr>
            <a:lvl2pPr marL="434066" algn="l" defTabSz="868131" rtl="0" eaLnBrk="1" latinLnBrk="0" hangingPunct="1">
              <a:defRPr sz="1709" kern="1200">
                <a:solidFill>
                  <a:schemeClr val="tx1"/>
                </a:solidFill>
                <a:latin typeface="+mn-lt"/>
                <a:ea typeface="+mn-ea"/>
                <a:cs typeface="+mn-cs"/>
              </a:defRPr>
            </a:lvl2pPr>
            <a:lvl3pPr marL="868131" algn="l" defTabSz="868131" rtl="0" eaLnBrk="1" latinLnBrk="0" hangingPunct="1">
              <a:defRPr sz="1709" kern="1200">
                <a:solidFill>
                  <a:schemeClr val="tx1"/>
                </a:solidFill>
                <a:latin typeface="+mn-lt"/>
                <a:ea typeface="+mn-ea"/>
                <a:cs typeface="+mn-cs"/>
              </a:defRPr>
            </a:lvl3pPr>
            <a:lvl4pPr marL="1302197" algn="l" defTabSz="868131" rtl="0" eaLnBrk="1" latinLnBrk="0" hangingPunct="1">
              <a:defRPr sz="1709" kern="1200">
                <a:solidFill>
                  <a:schemeClr val="tx1"/>
                </a:solidFill>
                <a:latin typeface="+mn-lt"/>
                <a:ea typeface="+mn-ea"/>
                <a:cs typeface="+mn-cs"/>
              </a:defRPr>
            </a:lvl4pPr>
            <a:lvl5pPr marL="1736263" algn="l" defTabSz="868131" rtl="0" eaLnBrk="1" latinLnBrk="0" hangingPunct="1">
              <a:defRPr sz="1709" kern="1200">
                <a:solidFill>
                  <a:schemeClr val="tx1"/>
                </a:solidFill>
                <a:latin typeface="+mn-lt"/>
                <a:ea typeface="+mn-ea"/>
                <a:cs typeface="+mn-cs"/>
              </a:defRPr>
            </a:lvl5pPr>
            <a:lvl6pPr marL="2170328" algn="l" defTabSz="868131" rtl="0" eaLnBrk="1" latinLnBrk="0" hangingPunct="1">
              <a:defRPr sz="1709" kern="1200">
                <a:solidFill>
                  <a:schemeClr val="tx1"/>
                </a:solidFill>
                <a:latin typeface="+mn-lt"/>
                <a:ea typeface="+mn-ea"/>
                <a:cs typeface="+mn-cs"/>
              </a:defRPr>
            </a:lvl6pPr>
            <a:lvl7pPr marL="2604394" algn="l" defTabSz="868131" rtl="0" eaLnBrk="1" latinLnBrk="0" hangingPunct="1">
              <a:defRPr sz="1709" kern="1200">
                <a:solidFill>
                  <a:schemeClr val="tx1"/>
                </a:solidFill>
                <a:latin typeface="+mn-lt"/>
                <a:ea typeface="+mn-ea"/>
                <a:cs typeface="+mn-cs"/>
              </a:defRPr>
            </a:lvl7pPr>
            <a:lvl8pPr marL="3038460" algn="l" defTabSz="868131" rtl="0" eaLnBrk="1" latinLnBrk="0" hangingPunct="1">
              <a:defRPr sz="1709" kern="1200">
                <a:solidFill>
                  <a:schemeClr val="tx1"/>
                </a:solidFill>
                <a:latin typeface="+mn-lt"/>
                <a:ea typeface="+mn-ea"/>
                <a:cs typeface="+mn-cs"/>
              </a:defRPr>
            </a:lvl8pPr>
            <a:lvl9pPr marL="3472525" algn="l" defTabSz="868131" rtl="0" eaLnBrk="1" latinLnBrk="0" hangingPunct="1">
              <a:defRPr sz="1709" kern="1200">
                <a:solidFill>
                  <a:schemeClr val="tx1"/>
                </a:solidFill>
                <a:latin typeface="+mn-lt"/>
                <a:ea typeface="+mn-ea"/>
                <a:cs typeface="+mn-cs"/>
              </a:defRPr>
            </a:lvl9pPr>
          </a:lstStyle>
          <a:p>
            <a:pPr marL="0" marR="0" lvl="0" indent="0" algn="ctr" defTabSz="86813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ysClr val="windowText" lastClr="000000"/>
                </a:solidFill>
                <a:effectLst/>
                <a:uLnTx/>
                <a:uFillTx/>
                <a:latin typeface="Roboto Slab"/>
                <a:ea typeface="+mn-ea"/>
                <a:cs typeface="+mn-cs"/>
              </a:rPr>
              <a:t>For internal use only</a:t>
            </a:r>
          </a:p>
        </p:txBody>
      </p:sp>
      <p:sp>
        <p:nvSpPr>
          <p:cNvPr id="7" name="Rectangle 6">
            <a:extLst>
              <a:ext uri="{FF2B5EF4-FFF2-40B4-BE49-F238E27FC236}">
                <a16:creationId xmlns:a16="http://schemas.microsoft.com/office/drawing/2014/main" id="{5CCEEA38-8F98-AB71-6BE4-5ACC3B9A58BB}"/>
              </a:ext>
            </a:extLst>
          </p:cNvPr>
          <p:cNvSpPr/>
          <p:nvPr/>
        </p:nvSpPr>
        <p:spPr>
          <a:xfrm>
            <a:off x="5181600" y="6345382"/>
            <a:ext cx="1828800" cy="323273"/>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Slab"/>
              <a:ea typeface="+mn-ea"/>
              <a:cs typeface="+mn-cs"/>
            </a:endParaRPr>
          </a:p>
        </p:txBody>
      </p:sp>
      <p:pic>
        <p:nvPicPr>
          <p:cNvPr id="8" name="Picture 7">
            <a:extLst>
              <a:ext uri="{FF2B5EF4-FFF2-40B4-BE49-F238E27FC236}">
                <a16:creationId xmlns:a16="http://schemas.microsoft.com/office/drawing/2014/main" id="{FF4A2FD0-52B0-0DCF-27E7-E33BA6824A07}"/>
              </a:ext>
            </a:extLst>
          </p:cNvPr>
          <p:cNvPicPr>
            <a:picLocks noChangeAspect="1"/>
          </p:cNvPicPr>
          <p:nvPr/>
        </p:nvPicPr>
        <p:blipFill>
          <a:blip r:embed="rId4"/>
          <a:stretch>
            <a:fillRect/>
          </a:stretch>
        </p:blipFill>
        <p:spPr>
          <a:xfrm>
            <a:off x="1769326" y="6319566"/>
            <a:ext cx="884679" cy="372019"/>
          </a:xfrm>
          <a:prstGeom prst="rect">
            <a:avLst/>
          </a:prstGeom>
        </p:spPr>
      </p:pic>
      <p:sp>
        <p:nvSpPr>
          <p:cNvPr id="9" name="TextBox 8">
            <a:extLst>
              <a:ext uri="{FF2B5EF4-FFF2-40B4-BE49-F238E27FC236}">
                <a16:creationId xmlns:a16="http://schemas.microsoft.com/office/drawing/2014/main" id="{C9142161-F2FC-421B-8E60-A869486A97AE}"/>
              </a:ext>
            </a:extLst>
          </p:cNvPr>
          <p:cNvSpPr txBox="1"/>
          <p:nvPr/>
        </p:nvSpPr>
        <p:spPr>
          <a:xfrm>
            <a:off x="4914384" y="6400302"/>
            <a:ext cx="7066209" cy="332048"/>
          </a:xfrm>
          <a:prstGeom prst="rect">
            <a:avLst/>
          </a:prstGeom>
          <a:noFill/>
        </p:spPr>
        <p:txBody>
          <a:bodyPr wrap="square" lIns="34180" tIns="34180" rIns="34180" bIns="3418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9" b="0" i="1" u="none" strike="noStrike" kern="1200" cap="none" spc="0" normalizeH="0" baseline="0" noProof="0">
                <a:ln>
                  <a:noFill/>
                </a:ln>
                <a:solidFill>
                  <a:srgbClr val="1E1E1E"/>
                </a:solidFill>
                <a:effectLst/>
                <a:uLnTx/>
                <a:uFillTx/>
                <a:latin typeface="Roboto"/>
                <a:ea typeface="+mn-ea"/>
                <a:cs typeface="+mn-cs"/>
              </a:rPr>
              <a:t>This presentation will be posted in the </a:t>
            </a:r>
            <a:r>
              <a:rPr kumimoji="0" lang="en-US" sz="1709" b="0" i="1" u="none" strike="noStrike" kern="1200" cap="none" spc="0" normalizeH="0" baseline="0" noProof="0">
                <a:ln>
                  <a:noFill/>
                </a:ln>
                <a:solidFill>
                  <a:srgbClr val="1E1E1E"/>
                </a:solidFill>
                <a:effectLst/>
                <a:uLnTx/>
                <a:uFillTx/>
                <a:latin typeface="Roboto"/>
                <a:ea typeface="+mn-ea"/>
                <a:cs typeface="+mn-cs"/>
                <a:hlinkClick r:id="rId5"/>
              </a:rPr>
              <a:t>Colorado Resource Repository</a:t>
            </a:r>
            <a:r>
              <a:rPr kumimoji="0" lang="en-US" sz="1709" b="0" i="1" u="none" strike="noStrike" kern="1200" cap="none" spc="0" normalizeH="0" baseline="0" noProof="0">
                <a:ln>
                  <a:noFill/>
                </a:ln>
                <a:solidFill>
                  <a:srgbClr val="1E1E1E"/>
                </a:solidFill>
                <a:effectLst/>
                <a:uLnTx/>
                <a:uFillTx/>
                <a:latin typeface="Roboto"/>
                <a:ea typeface="+mn-ea"/>
                <a:cs typeface="+mn-cs"/>
              </a:rPr>
              <a:t>.</a:t>
            </a:r>
            <a:endParaRPr kumimoji="0" lang="en-US" sz="1709" b="0" i="1" u="sng" strike="noStrike" kern="1200" cap="none" spc="0" normalizeH="0" baseline="0" noProof="0">
              <a:ln>
                <a:noFill/>
              </a:ln>
              <a:solidFill>
                <a:srgbClr val="009CDE"/>
              </a:solidFill>
              <a:effectLst/>
              <a:uLnTx/>
              <a:uFillTx/>
              <a:latin typeface="Roboto"/>
              <a:ea typeface="+mn-ea"/>
              <a:cs typeface="+mn-cs"/>
            </a:endParaRPr>
          </a:p>
        </p:txBody>
      </p:sp>
      <p:sp>
        <p:nvSpPr>
          <p:cNvPr id="14" name="TextBox 13">
            <a:extLst>
              <a:ext uri="{FF2B5EF4-FFF2-40B4-BE49-F238E27FC236}">
                <a16:creationId xmlns:a16="http://schemas.microsoft.com/office/drawing/2014/main" id="{114B39A9-F2BB-080B-236C-D24DA4EF5A2C}"/>
              </a:ext>
            </a:extLst>
          </p:cNvPr>
          <p:cNvSpPr txBox="1"/>
          <p:nvPr/>
        </p:nvSpPr>
        <p:spPr>
          <a:xfrm>
            <a:off x="356461" y="2204980"/>
            <a:ext cx="4365558" cy="2842692"/>
          </a:xfrm>
          <a:prstGeom prst="rect">
            <a:avLst/>
          </a:prstGeom>
          <a:noFill/>
        </p:spPr>
        <p:txBody>
          <a:bodyPr wrap="square" lIns="36000" tIns="36000" rIns="36000" bIns="36000"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US" sz="2000" dirty="0">
                <a:solidFill>
                  <a:srgbClr val="1E1E1E"/>
                </a:solidFill>
                <a:latin typeface="Roboto"/>
              </a:rPr>
              <a:t>In </a:t>
            </a:r>
            <a:r>
              <a:rPr kumimoji="0" lang="en-US" sz="2000" b="0" i="0" u="none" strike="noStrike" kern="1200" cap="none" spc="0" normalizeH="0" baseline="0" noProof="0" dirty="0">
                <a:ln>
                  <a:noFill/>
                </a:ln>
                <a:solidFill>
                  <a:srgbClr val="1E1E1E"/>
                </a:solidFill>
                <a:effectLst/>
                <a:uLnTx/>
                <a:uFillTx/>
                <a:latin typeface="Roboto"/>
                <a:ea typeface="+mn-ea"/>
                <a:cs typeface="+mn-cs"/>
              </a:rPr>
              <a:t>the Students Affected field, </a:t>
            </a:r>
            <a:r>
              <a:rPr lang="en-US" sz="2000" dirty="0">
                <a:solidFill>
                  <a:srgbClr val="1E1E1E"/>
                </a:solidFill>
                <a:latin typeface="Roboto"/>
              </a:rPr>
              <a:t>choose the correct </a:t>
            </a:r>
            <a:r>
              <a:rPr lang="en-US" sz="2000" b="1" dirty="0">
                <a:solidFill>
                  <a:srgbClr val="1E1E1E"/>
                </a:solidFill>
                <a:latin typeface="Roboto"/>
              </a:rPr>
              <a:t>student </a:t>
            </a:r>
            <a:r>
              <a:rPr lang="en-US" sz="2000" dirty="0">
                <a:solidFill>
                  <a:srgbClr val="1E1E1E"/>
                </a:solidFill>
                <a:latin typeface="Roboto"/>
              </a:rPr>
              <a:t>in the dropdown.</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US" sz="2000" dirty="0">
                <a:solidFill>
                  <a:srgbClr val="1E1E1E"/>
                </a:solidFill>
                <a:latin typeface="Roboto"/>
              </a:rPr>
              <a:t>Specific Issue</a:t>
            </a:r>
            <a:r>
              <a:rPr kumimoji="0" lang="en-US" sz="2000" b="0" i="0" u="none" strike="noStrike" kern="1200" cap="none" spc="0" normalizeH="0" baseline="0" noProof="0" dirty="0">
                <a:ln>
                  <a:noFill/>
                </a:ln>
                <a:solidFill>
                  <a:srgbClr val="1E1E1E"/>
                </a:solidFill>
                <a:effectLst/>
                <a:uLnTx/>
                <a:uFillTx/>
                <a:latin typeface="Roboto"/>
                <a:ea typeface="+mn-ea"/>
                <a:cs typeface="+mn-cs"/>
              </a:rPr>
              <a:t>: Choose ‘Other’</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US" sz="2000" dirty="0">
                <a:solidFill>
                  <a:srgbClr val="1E1E1E"/>
                </a:solidFill>
                <a:latin typeface="Roboto"/>
              </a:rPr>
              <a:t>Impact: Select ‘Before Timed Testing’ if they had not begun the actual test. If the student began the test, choose the section and module they stopped.</a:t>
            </a:r>
            <a:endParaRPr kumimoji="0" lang="en-US" sz="2000" b="0" i="0" u="none" strike="noStrike" kern="1200" cap="none" spc="0" normalizeH="0" baseline="0" noProof="0" dirty="0">
              <a:ln>
                <a:noFill/>
              </a:ln>
              <a:solidFill>
                <a:srgbClr val="1E1E1E"/>
              </a:solidFill>
              <a:effectLst/>
              <a:uLnTx/>
              <a:uFillTx/>
              <a:latin typeface="Roboto"/>
              <a:ea typeface="+mn-ea"/>
              <a:cs typeface="+mn-cs"/>
            </a:endParaRPr>
          </a:p>
        </p:txBody>
      </p:sp>
      <p:sp>
        <p:nvSpPr>
          <p:cNvPr id="11" name="Oval 10">
            <a:extLst>
              <a:ext uri="{FF2B5EF4-FFF2-40B4-BE49-F238E27FC236}">
                <a16:creationId xmlns:a16="http://schemas.microsoft.com/office/drawing/2014/main" id="{9602D8BA-3532-9A2A-BB1A-09AACA7B36CA}"/>
              </a:ext>
            </a:extLst>
          </p:cNvPr>
          <p:cNvSpPr/>
          <p:nvPr/>
        </p:nvSpPr>
        <p:spPr>
          <a:xfrm>
            <a:off x="5089666" y="2621370"/>
            <a:ext cx="352338" cy="402671"/>
          </a:xfrm>
          <a:prstGeom prst="ellipse">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85000" lnSpcReduction="20000"/>
          </a:bodyPr>
          <a:lstStyle/>
          <a:p>
            <a:pPr algn="ctr"/>
            <a:r>
              <a:rPr lang="en-US" sz="2000" b="1" dirty="0">
                <a:solidFill>
                  <a:schemeClr val="tx2"/>
                </a:solidFill>
                <a:latin typeface="+mj-lt"/>
              </a:rPr>
              <a:t>1</a:t>
            </a:r>
          </a:p>
        </p:txBody>
      </p:sp>
      <p:sp>
        <p:nvSpPr>
          <p:cNvPr id="12" name="Oval 11">
            <a:extLst>
              <a:ext uri="{FF2B5EF4-FFF2-40B4-BE49-F238E27FC236}">
                <a16:creationId xmlns:a16="http://schemas.microsoft.com/office/drawing/2014/main" id="{F96D5244-7380-C91F-1237-4A2027B72831}"/>
              </a:ext>
            </a:extLst>
          </p:cNvPr>
          <p:cNvSpPr/>
          <p:nvPr/>
        </p:nvSpPr>
        <p:spPr>
          <a:xfrm>
            <a:off x="5089666" y="3840612"/>
            <a:ext cx="352338" cy="402671"/>
          </a:xfrm>
          <a:prstGeom prst="ellipse">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85000" lnSpcReduction="20000"/>
          </a:bodyPr>
          <a:lstStyle/>
          <a:p>
            <a:pPr algn="ctr"/>
            <a:r>
              <a:rPr lang="en-US" sz="2000" b="1" dirty="0">
                <a:solidFill>
                  <a:schemeClr val="tx2"/>
                </a:solidFill>
                <a:latin typeface="+mj-lt"/>
              </a:rPr>
              <a:t>2</a:t>
            </a:r>
          </a:p>
        </p:txBody>
      </p:sp>
      <p:sp>
        <p:nvSpPr>
          <p:cNvPr id="13" name="Oval 12">
            <a:extLst>
              <a:ext uri="{FF2B5EF4-FFF2-40B4-BE49-F238E27FC236}">
                <a16:creationId xmlns:a16="http://schemas.microsoft.com/office/drawing/2014/main" id="{4484DC5E-C9C6-285A-0584-383D98897BAE}"/>
              </a:ext>
            </a:extLst>
          </p:cNvPr>
          <p:cNvSpPr/>
          <p:nvPr/>
        </p:nvSpPr>
        <p:spPr>
          <a:xfrm>
            <a:off x="5140566" y="5258198"/>
            <a:ext cx="352338" cy="402671"/>
          </a:xfrm>
          <a:prstGeom prst="ellipse">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85000" lnSpcReduction="20000"/>
          </a:bodyPr>
          <a:lstStyle/>
          <a:p>
            <a:pPr algn="ctr"/>
            <a:r>
              <a:rPr lang="en-US" sz="2000" b="1" dirty="0">
                <a:solidFill>
                  <a:schemeClr val="tx2"/>
                </a:solidFill>
                <a:latin typeface="+mj-lt"/>
              </a:rPr>
              <a:t>3</a:t>
            </a:r>
          </a:p>
        </p:txBody>
      </p:sp>
      <p:pic>
        <p:nvPicPr>
          <p:cNvPr id="15" name="Picture 14">
            <a:extLst>
              <a:ext uri="{FF2B5EF4-FFF2-40B4-BE49-F238E27FC236}">
                <a16:creationId xmlns:a16="http://schemas.microsoft.com/office/drawing/2014/main" id="{BF618324-52A9-35A3-D83D-37C675D83E9A}"/>
              </a:ext>
            </a:extLst>
          </p:cNvPr>
          <p:cNvPicPr>
            <a:picLocks noChangeAspect="1"/>
          </p:cNvPicPr>
          <p:nvPr/>
        </p:nvPicPr>
        <p:blipFill>
          <a:blip r:embed="rId6"/>
          <a:stretch>
            <a:fillRect/>
          </a:stretch>
        </p:blipFill>
        <p:spPr>
          <a:xfrm>
            <a:off x="5543804" y="1501933"/>
            <a:ext cx="5977787" cy="4248786"/>
          </a:xfrm>
          <a:prstGeom prst="rect">
            <a:avLst/>
          </a:prstGeom>
          <a:ln>
            <a:solidFill>
              <a:schemeClr val="tx1"/>
            </a:solidFill>
          </a:ln>
        </p:spPr>
      </p:pic>
    </p:spTree>
    <p:custDataLst>
      <p:tags r:id="rId1"/>
    </p:custDataLst>
    <p:extLst>
      <p:ext uri="{BB962C8B-B14F-4D97-AF65-F5344CB8AC3E}">
        <p14:creationId xmlns:p14="http://schemas.microsoft.com/office/powerpoint/2010/main" val="2625085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1E03B-7CA2-BA00-7A1D-4180007C9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C5C2C-A3C8-83CA-7E66-D81A0AE8CC0A}"/>
              </a:ext>
            </a:extLst>
          </p:cNvPr>
          <p:cNvSpPr>
            <a:spLocks noGrp="1"/>
          </p:cNvSpPr>
          <p:nvPr>
            <p:ph type="title"/>
          </p:nvPr>
        </p:nvSpPr>
        <p:spPr/>
        <p:txBody>
          <a:bodyPr/>
          <a:lstStyle/>
          <a:p>
            <a:r>
              <a:rPr lang="en-US" b="1" dirty="0">
                <a:solidFill>
                  <a:schemeClr val="accent3"/>
                </a:solidFill>
              </a:rPr>
              <a:t>Details about the Irregularity</a:t>
            </a:r>
          </a:p>
        </p:txBody>
      </p:sp>
      <p:sp>
        <p:nvSpPr>
          <p:cNvPr id="6" name="TextBox 5">
            <a:extLst>
              <a:ext uri="{FF2B5EF4-FFF2-40B4-BE49-F238E27FC236}">
                <a16:creationId xmlns:a16="http://schemas.microsoft.com/office/drawing/2014/main" id="{D1924048-0E1D-5660-027C-7A1A98ED2CC8}"/>
              </a:ext>
            </a:extLst>
          </p:cNvPr>
          <p:cNvSpPr txBox="1"/>
          <p:nvPr/>
        </p:nvSpPr>
        <p:spPr>
          <a:xfrm>
            <a:off x="5072093" y="6388095"/>
            <a:ext cx="2047815" cy="184667"/>
          </a:xfrm>
          <a:prstGeom prst="rect">
            <a:avLst/>
          </a:prstGeom>
          <a:noFill/>
        </p:spPr>
        <p:txBody>
          <a:bodyPr wrap="square" lIns="0" tIns="0" rIns="0" bIns="0" rtlCol="0">
            <a:spAutoFit/>
          </a:bodyPr>
          <a:lstStyle>
            <a:defPPr>
              <a:defRPr lang="en-US"/>
            </a:defPPr>
            <a:lvl1pPr marL="0" algn="l" defTabSz="868131" rtl="0" eaLnBrk="1" latinLnBrk="0" hangingPunct="1">
              <a:defRPr sz="1709" kern="1200">
                <a:solidFill>
                  <a:schemeClr val="tx1"/>
                </a:solidFill>
                <a:latin typeface="+mn-lt"/>
                <a:ea typeface="+mn-ea"/>
                <a:cs typeface="+mn-cs"/>
              </a:defRPr>
            </a:lvl1pPr>
            <a:lvl2pPr marL="434066" algn="l" defTabSz="868131" rtl="0" eaLnBrk="1" latinLnBrk="0" hangingPunct="1">
              <a:defRPr sz="1709" kern="1200">
                <a:solidFill>
                  <a:schemeClr val="tx1"/>
                </a:solidFill>
                <a:latin typeface="+mn-lt"/>
                <a:ea typeface="+mn-ea"/>
                <a:cs typeface="+mn-cs"/>
              </a:defRPr>
            </a:lvl2pPr>
            <a:lvl3pPr marL="868131" algn="l" defTabSz="868131" rtl="0" eaLnBrk="1" latinLnBrk="0" hangingPunct="1">
              <a:defRPr sz="1709" kern="1200">
                <a:solidFill>
                  <a:schemeClr val="tx1"/>
                </a:solidFill>
                <a:latin typeface="+mn-lt"/>
                <a:ea typeface="+mn-ea"/>
                <a:cs typeface="+mn-cs"/>
              </a:defRPr>
            </a:lvl3pPr>
            <a:lvl4pPr marL="1302197" algn="l" defTabSz="868131" rtl="0" eaLnBrk="1" latinLnBrk="0" hangingPunct="1">
              <a:defRPr sz="1709" kern="1200">
                <a:solidFill>
                  <a:schemeClr val="tx1"/>
                </a:solidFill>
                <a:latin typeface="+mn-lt"/>
                <a:ea typeface="+mn-ea"/>
                <a:cs typeface="+mn-cs"/>
              </a:defRPr>
            </a:lvl4pPr>
            <a:lvl5pPr marL="1736263" algn="l" defTabSz="868131" rtl="0" eaLnBrk="1" latinLnBrk="0" hangingPunct="1">
              <a:defRPr sz="1709" kern="1200">
                <a:solidFill>
                  <a:schemeClr val="tx1"/>
                </a:solidFill>
                <a:latin typeface="+mn-lt"/>
                <a:ea typeface="+mn-ea"/>
                <a:cs typeface="+mn-cs"/>
              </a:defRPr>
            </a:lvl5pPr>
            <a:lvl6pPr marL="2170328" algn="l" defTabSz="868131" rtl="0" eaLnBrk="1" latinLnBrk="0" hangingPunct="1">
              <a:defRPr sz="1709" kern="1200">
                <a:solidFill>
                  <a:schemeClr val="tx1"/>
                </a:solidFill>
                <a:latin typeface="+mn-lt"/>
                <a:ea typeface="+mn-ea"/>
                <a:cs typeface="+mn-cs"/>
              </a:defRPr>
            </a:lvl6pPr>
            <a:lvl7pPr marL="2604394" algn="l" defTabSz="868131" rtl="0" eaLnBrk="1" latinLnBrk="0" hangingPunct="1">
              <a:defRPr sz="1709" kern="1200">
                <a:solidFill>
                  <a:schemeClr val="tx1"/>
                </a:solidFill>
                <a:latin typeface="+mn-lt"/>
                <a:ea typeface="+mn-ea"/>
                <a:cs typeface="+mn-cs"/>
              </a:defRPr>
            </a:lvl7pPr>
            <a:lvl8pPr marL="3038460" algn="l" defTabSz="868131" rtl="0" eaLnBrk="1" latinLnBrk="0" hangingPunct="1">
              <a:defRPr sz="1709" kern="1200">
                <a:solidFill>
                  <a:schemeClr val="tx1"/>
                </a:solidFill>
                <a:latin typeface="+mn-lt"/>
                <a:ea typeface="+mn-ea"/>
                <a:cs typeface="+mn-cs"/>
              </a:defRPr>
            </a:lvl8pPr>
            <a:lvl9pPr marL="3472525" algn="l" defTabSz="868131" rtl="0" eaLnBrk="1" latinLnBrk="0" hangingPunct="1">
              <a:defRPr sz="1709" kern="1200">
                <a:solidFill>
                  <a:schemeClr val="tx1"/>
                </a:solidFill>
                <a:latin typeface="+mn-lt"/>
                <a:ea typeface="+mn-ea"/>
                <a:cs typeface="+mn-cs"/>
              </a:defRPr>
            </a:lvl9pPr>
          </a:lstStyle>
          <a:p>
            <a:pPr marL="0" marR="0" lvl="0" indent="0" algn="ctr" defTabSz="86813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ysClr val="windowText" lastClr="000000"/>
                </a:solidFill>
                <a:effectLst/>
                <a:uLnTx/>
                <a:uFillTx/>
                <a:latin typeface="Roboto Slab"/>
                <a:ea typeface="+mn-ea"/>
                <a:cs typeface="+mn-cs"/>
              </a:rPr>
              <a:t>For internal use only</a:t>
            </a:r>
          </a:p>
        </p:txBody>
      </p:sp>
      <p:sp>
        <p:nvSpPr>
          <p:cNvPr id="7" name="Rectangle 6">
            <a:extLst>
              <a:ext uri="{FF2B5EF4-FFF2-40B4-BE49-F238E27FC236}">
                <a16:creationId xmlns:a16="http://schemas.microsoft.com/office/drawing/2014/main" id="{5CCEEA38-8F98-AB71-6BE4-5ACC3B9A58BB}"/>
              </a:ext>
            </a:extLst>
          </p:cNvPr>
          <p:cNvSpPr/>
          <p:nvPr/>
        </p:nvSpPr>
        <p:spPr>
          <a:xfrm>
            <a:off x="5181600" y="6345382"/>
            <a:ext cx="1828800" cy="323273"/>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Slab"/>
              <a:ea typeface="+mn-ea"/>
              <a:cs typeface="+mn-cs"/>
            </a:endParaRPr>
          </a:p>
        </p:txBody>
      </p:sp>
      <p:pic>
        <p:nvPicPr>
          <p:cNvPr id="8" name="Picture 7">
            <a:extLst>
              <a:ext uri="{FF2B5EF4-FFF2-40B4-BE49-F238E27FC236}">
                <a16:creationId xmlns:a16="http://schemas.microsoft.com/office/drawing/2014/main" id="{FF4A2FD0-52B0-0DCF-27E7-E33BA6824A07}"/>
              </a:ext>
            </a:extLst>
          </p:cNvPr>
          <p:cNvPicPr>
            <a:picLocks noChangeAspect="1"/>
          </p:cNvPicPr>
          <p:nvPr/>
        </p:nvPicPr>
        <p:blipFill>
          <a:blip r:embed="rId4"/>
          <a:stretch>
            <a:fillRect/>
          </a:stretch>
        </p:blipFill>
        <p:spPr>
          <a:xfrm>
            <a:off x="1769326" y="6319566"/>
            <a:ext cx="884679" cy="372019"/>
          </a:xfrm>
          <a:prstGeom prst="rect">
            <a:avLst/>
          </a:prstGeom>
        </p:spPr>
      </p:pic>
      <p:sp>
        <p:nvSpPr>
          <p:cNvPr id="9" name="TextBox 8">
            <a:extLst>
              <a:ext uri="{FF2B5EF4-FFF2-40B4-BE49-F238E27FC236}">
                <a16:creationId xmlns:a16="http://schemas.microsoft.com/office/drawing/2014/main" id="{C9142161-F2FC-421B-8E60-A869486A97AE}"/>
              </a:ext>
            </a:extLst>
          </p:cNvPr>
          <p:cNvSpPr txBox="1"/>
          <p:nvPr/>
        </p:nvSpPr>
        <p:spPr>
          <a:xfrm>
            <a:off x="4914384" y="6400302"/>
            <a:ext cx="7066209" cy="332048"/>
          </a:xfrm>
          <a:prstGeom prst="rect">
            <a:avLst/>
          </a:prstGeom>
          <a:noFill/>
        </p:spPr>
        <p:txBody>
          <a:bodyPr wrap="square" lIns="34180" tIns="34180" rIns="34180" bIns="3418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9" b="0" i="1" u="none" strike="noStrike" kern="1200" cap="none" spc="0" normalizeH="0" baseline="0" noProof="0">
                <a:ln>
                  <a:noFill/>
                </a:ln>
                <a:solidFill>
                  <a:srgbClr val="1E1E1E"/>
                </a:solidFill>
                <a:effectLst/>
                <a:uLnTx/>
                <a:uFillTx/>
                <a:latin typeface="Roboto"/>
                <a:ea typeface="+mn-ea"/>
                <a:cs typeface="+mn-cs"/>
              </a:rPr>
              <a:t>This presentation will be posted in the </a:t>
            </a:r>
            <a:r>
              <a:rPr kumimoji="0" lang="en-US" sz="1709" b="0" i="1" u="none" strike="noStrike" kern="1200" cap="none" spc="0" normalizeH="0" baseline="0" noProof="0">
                <a:ln>
                  <a:noFill/>
                </a:ln>
                <a:solidFill>
                  <a:srgbClr val="1E1E1E"/>
                </a:solidFill>
                <a:effectLst/>
                <a:uLnTx/>
                <a:uFillTx/>
                <a:latin typeface="Roboto"/>
                <a:ea typeface="+mn-ea"/>
                <a:cs typeface="+mn-cs"/>
                <a:hlinkClick r:id="rId5"/>
              </a:rPr>
              <a:t>Colorado Resource Repository</a:t>
            </a:r>
            <a:r>
              <a:rPr kumimoji="0" lang="en-US" sz="1709" b="0" i="1" u="none" strike="noStrike" kern="1200" cap="none" spc="0" normalizeH="0" baseline="0" noProof="0">
                <a:ln>
                  <a:noFill/>
                </a:ln>
                <a:solidFill>
                  <a:srgbClr val="1E1E1E"/>
                </a:solidFill>
                <a:effectLst/>
                <a:uLnTx/>
                <a:uFillTx/>
                <a:latin typeface="Roboto"/>
                <a:ea typeface="+mn-ea"/>
                <a:cs typeface="+mn-cs"/>
              </a:rPr>
              <a:t>.</a:t>
            </a:r>
            <a:endParaRPr kumimoji="0" lang="en-US" sz="1709" b="0" i="1" u="sng" strike="noStrike" kern="1200" cap="none" spc="0" normalizeH="0" baseline="0" noProof="0">
              <a:ln>
                <a:noFill/>
              </a:ln>
              <a:solidFill>
                <a:srgbClr val="009CDE"/>
              </a:solidFill>
              <a:effectLst/>
              <a:uLnTx/>
              <a:uFillTx/>
              <a:latin typeface="Roboto"/>
              <a:ea typeface="+mn-ea"/>
              <a:cs typeface="+mn-cs"/>
            </a:endParaRPr>
          </a:p>
        </p:txBody>
      </p:sp>
      <p:sp>
        <p:nvSpPr>
          <p:cNvPr id="14" name="TextBox 13">
            <a:extLst>
              <a:ext uri="{FF2B5EF4-FFF2-40B4-BE49-F238E27FC236}">
                <a16:creationId xmlns:a16="http://schemas.microsoft.com/office/drawing/2014/main" id="{114B39A9-F2BB-080B-236C-D24DA4EF5A2C}"/>
              </a:ext>
            </a:extLst>
          </p:cNvPr>
          <p:cNvSpPr txBox="1"/>
          <p:nvPr/>
        </p:nvSpPr>
        <p:spPr>
          <a:xfrm>
            <a:off x="424791" y="2345410"/>
            <a:ext cx="4458427" cy="1919363"/>
          </a:xfrm>
          <a:prstGeom prst="rect">
            <a:avLst/>
          </a:prstGeom>
          <a:noFill/>
        </p:spPr>
        <p:txBody>
          <a:bodyPr wrap="square" lIns="36000" tIns="36000" rIns="36000" bIns="36000"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4"/>
              <a:tabLst/>
              <a:defRPr/>
            </a:pPr>
            <a:r>
              <a:rPr lang="en-US" sz="2000" dirty="0">
                <a:solidFill>
                  <a:srgbClr val="1E1E1E"/>
                </a:solidFill>
                <a:latin typeface="Roboto"/>
              </a:rPr>
              <a:t>What best describes the student’s test status? Select the appropriate answer.</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4"/>
              <a:tabLst/>
              <a:defRPr/>
            </a:pPr>
            <a:r>
              <a:rPr lang="en-US" sz="2000" dirty="0">
                <a:solidFill>
                  <a:srgbClr val="1E1E1E"/>
                </a:solidFill>
                <a:latin typeface="Roboto"/>
              </a:rPr>
              <a:t>Enter the </a:t>
            </a:r>
            <a:r>
              <a:rPr lang="en-US" sz="2000" b="1" dirty="0">
                <a:solidFill>
                  <a:srgbClr val="1E1E1E"/>
                </a:solidFill>
                <a:latin typeface="Roboto"/>
              </a:rPr>
              <a:t>test administration date</a:t>
            </a:r>
            <a:r>
              <a:rPr lang="en-US" sz="2000" dirty="0">
                <a:solidFill>
                  <a:srgbClr val="1E1E1E"/>
                </a:solidFill>
                <a:latin typeface="Roboto"/>
              </a:rPr>
              <a:t>.</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4"/>
              <a:tabLst/>
              <a:defRPr/>
            </a:pPr>
            <a:r>
              <a:rPr kumimoji="0" lang="en-US" sz="2000" b="0" i="0" u="none" strike="noStrike" kern="1200" cap="none" spc="0" normalizeH="0" baseline="0" noProof="0" dirty="0">
                <a:ln>
                  <a:noFill/>
                </a:ln>
                <a:solidFill>
                  <a:srgbClr val="1E1E1E"/>
                </a:solidFill>
                <a:effectLst/>
                <a:uLnTx/>
                <a:uFillTx/>
                <a:latin typeface="Roboto"/>
                <a:ea typeface="+mn-ea"/>
                <a:cs typeface="+mn-cs"/>
              </a:rPr>
              <a:t>Then, choose </a:t>
            </a:r>
            <a:r>
              <a:rPr kumimoji="0" lang="en-US" sz="2000" b="1" i="1" u="none" strike="noStrike" kern="1200" cap="none" spc="0" normalizeH="0" baseline="0" noProof="0" dirty="0">
                <a:ln>
                  <a:noFill/>
                </a:ln>
                <a:solidFill>
                  <a:srgbClr val="1E1E1E"/>
                </a:solidFill>
                <a:effectLst/>
                <a:uLnTx/>
                <a:uFillTx/>
                <a:latin typeface="Roboto"/>
                <a:ea typeface="+mn-ea"/>
                <a:cs typeface="+mn-cs"/>
              </a:rPr>
              <a:t>None</a:t>
            </a:r>
            <a:r>
              <a:rPr kumimoji="0" lang="en-US" sz="2000" u="none" strike="noStrike" kern="1200" cap="none" spc="0" normalizeH="0" baseline="0" noProof="0" dirty="0">
                <a:ln>
                  <a:noFill/>
                </a:ln>
                <a:solidFill>
                  <a:srgbClr val="1E1E1E"/>
                </a:solidFill>
                <a:effectLst/>
                <a:uLnTx/>
                <a:uFillTx/>
                <a:latin typeface="Roboto"/>
                <a:ea typeface="+mn-ea"/>
                <a:cs typeface="+mn-cs"/>
              </a:rPr>
              <a:t> from the list of prohibited items</a:t>
            </a:r>
            <a:r>
              <a:rPr kumimoji="0" lang="en-US" sz="2000" b="0" i="0" u="none" strike="noStrike" kern="1200" cap="none" spc="0" normalizeH="0" baseline="0" noProof="0" dirty="0">
                <a:ln>
                  <a:noFill/>
                </a:ln>
                <a:solidFill>
                  <a:srgbClr val="1E1E1E"/>
                </a:solidFill>
                <a:effectLst/>
                <a:uLnTx/>
                <a:uFillTx/>
                <a:latin typeface="Roboto"/>
                <a:ea typeface="+mn-ea"/>
                <a:cs typeface="+mn-cs"/>
              </a:rPr>
              <a:t>.</a:t>
            </a:r>
          </a:p>
        </p:txBody>
      </p:sp>
      <p:sp>
        <p:nvSpPr>
          <p:cNvPr id="11" name="Oval 10">
            <a:extLst>
              <a:ext uri="{FF2B5EF4-FFF2-40B4-BE49-F238E27FC236}">
                <a16:creationId xmlns:a16="http://schemas.microsoft.com/office/drawing/2014/main" id="{9602D8BA-3532-9A2A-BB1A-09AACA7B36CA}"/>
              </a:ext>
            </a:extLst>
          </p:cNvPr>
          <p:cNvSpPr/>
          <p:nvPr/>
        </p:nvSpPr>
        <p:spPr>
          <a:xfrm>
            <a:off x="5498336" y="1473783"/>
            <a:ext cx="352338" cy="402671"/>
          </a:xfrm>
          <a:prstGeom prst="ellipse">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85000" lnSpcReduction="20000"/>
          </a:bodyPr>
          <a:lstStyle/>
          <a:p>
            <a:pPr algn="ctr"/>
            <a:r>
              <a:rPr lang="en-US" sz="2000" b="1" dirty="0">
                <a:solidFill>
                  <a:schemeClr val="tx2"/>
                </a:solidFill>
                <a:latin typeface="+mj-lt"/>
              </a:rPr>
              <a:t>4</a:t>
            </a:r>
          </a:p>
        </p:txBody>
      </p:sp>
      <p:sp>
        <p:nvSpPr>
          <p:cNvPr id="12" name="Oval 11">
            <a:extLst>
              <a:ext uri="{FF2B5EF4-FFF2-40B4-BE49-F238E27FC236}">
                <a16:creationId xmlns:a16="http://schemas.microsoft.com/office/drawing/2014/main" id="{F96D5244-7380-C91F-1237-4A2027B72831}"/>
              </a:ext>
            </a:extLst>
          </p:cNvPr>
          <p:cNvSpPr/>
          <p:nvPr/>
        </p:nvSpPr>
        <p:spPr>
          <a:xfrm>
            <a:off x="5498336" y="2902421"/>
            <a:ext cx="352338" cy="402671"/>
          </a:xfrm>
          <a:prstGeom prst="ellipse">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85000" lnSpcReduction="20000"/>
          </a:bodyPr>
          <a:lstStyle/>
          <a:p>
            <a:pPr algn="ctr"/>
            <a:r>
              <a:rPr lang="en-US" sz="2000" b="1" dirty="0">
                <a:solidFill>
                  <a:schemeClr val="tx2"/>
                </a:solidFill>
                <a:latin typeface="+mj-lt"/>
              </a:rPr>
              <a:t>5</a:t>
            </a:r>
          </a:p>
        </p:txBody>
      </p:sp>
      <p:sp>
        <p:nvSpPr>
          <p:cNvPr id="13" name="Oval 12">
            <a:extLst>
              <a:ext uri="{FF2B5EF4-FFF2-40B4-BE49-F238E27FC236}">
                <a16:creationId xmlns:a16="http://schemas.microsoft.com/office/drawing/2014/main" id="{4484DC5E-C9C6-285A-0584-383D98897BAE}"/>
              </a:ext>
            </a:extLst>
          </p:cNvPr>
          <p:cNvSpPr/>
          <p:nvPr/>
        </p:nvSpPr>
        <p:spPr>
          <a:xfrm>
            <a:off x="5498336" y="4422565"/>
            <a:ext cx="352338" cy="402671"/>
          </a:xfrm>
          <a:prstGeom prst="ellipse">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85000" lnSpcReduction="20000"/>
          </a:bodyPr>
          <a:lstStyle/>
          <a:p>
            <a:pPr algn="ctr"/>
            <a:r>
              <a:rPr lang="en-US" sz="2000" b="1" dirty="0">
                <a:solidFill>
                  <a:schemeClr val="tx2"/>
                </a:solidFill>
                <a:latin typeface="+mj-lt"/>
              </a:rPr>
              <a:t>6</a:t>
            </a:r>
          </a:p>
        </p:txBody>
      </p:sp>
      <p:pic>
        <p:nvPicPr>
          <p:cNvPr id="5" name="Picture 4">
            <a:extLst>
              <a:ext uri="{FF2B5EF4-FFF2-40B4-BE49-F238E27FC236}">
                <a16:creationId xmlns:a16="http://schemas.microsoft.com/office/drawing/2014/main" id="{4BD9463F-355E-52CD-A4CB-B0C41B865CBB}"/>
              </a:ext>
            </a:extLst>
          </p:cNvPr>
          <p:cNvPicPr>
            <a:picLocks noChangeAspect="1"/>
          </p:cNvPicPr>
          <p:nvPr/>
        </p:nvPicPr>
        <p:blipFill>
          <a:blip r:embed="rId6"/>
          <a:stretch>
            <a:fillRect/>
          </a:stretch>
        </p:blipFill>
        <p:spPr>
          <a:xfrm>
            <a:off x="5947433" y="1185197"/>
            <a:ext cx="5283472" cy="4692891"/>
          </a:xfrm>
          <a:prstGeom prst="rect">
            <a:avLst/>
          </a:prstGeom>
        </p:spPr>
      </p:pic>
    </p:spTree>
    <p:custDataLst>
      <p:tags r:id="rId1"/>
    </p:custDataLst>
    <p:extLst>
      <p:ext uri="{BB962C8B-B14F-4D97-AF65-F5344CB8AC3E}">
        <p14:creationId xmlns:p14="http://schemas.microsoft.com/office/powerpoint/2010/main" val="2408906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1E03B-7CA2-BA00-7A1D-4180007C9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C5C2C-A3C8-83CA-7E66-D81A0AE8CC0A}"/>
              </a:ext>
            </a:extLst>
          </p:cNvPr>
          <p:cNvSpPr>
            <a:spLocks noGrp="1"/>
          </p:cNvSpPr>
          <p:nvPr>
            <p:ph type="title"/>
          </p:nvPr>
        </p:nvSpPr>
        <p:spPr/>
        <p:txBody>
          <a:bodyPr/>
          <a:lstStyle/>
          <a:p>
            <a:r>
              <a:rPr lang="en-US" b="1" dirty="0">
                <a:solidFill>
                  <a:schemeClr val="accent3"/>
                </a:solidFill>
              </a:rPr>
              <a:t>Information about the Irregularity</a:t>
            </a:r>
          </a:p>
        </p:txBody>
      </p:sp>
      <p:sp>
        <p:nvSpPr>
          <p:cNvPr id="6" name="TextBox 5">
            <a:extLst>
              <a:ext uri="{FF2B5EF4-FFF2-40B4-BE49-F238E27FC236}">
                <a16:creationId xmlns:a16="http://schemas.microsoft.com/office/drawing/2014/main" id="{D1924048-0E1D-5660-027C-7A1A98ED2CC8}"/>
              </a:ext>
            </a:extLst>
          </p:cNvPr>
          <p:cNvSpPr txBox="1"/>
          <p:nvPr/>
        </p:nvSpPr>
        <p:spPr>
          <a:xfrm>
            <a:off x="5072093" y="6388095"/>
            <a:ext cx="2047815" cy="184667"/>
          </a:xfrm>
          <a:prstGeom prst="rect">
            <a:avLst/>
          </a:prstGeom>
          <a:noFill/>
        </p:spPr>
        <p:txBody>
          <a:bodyPr wrap="square" lIns="0" tIns="0" rIns="0" bIns="0" rtlCol="0">
            <a:spAutoFit/>
          </a:bodyPr>
          <a:lstStyle>
            <a:defPPr>
              <a:defRPr lang="en-US"/>
            </a:defPPr>
            <a:lvl1pPr marL="0" algn="l" defTabSz="868131" rtl="0" eaLnBrk="1" latinLnBrk="0" hangingPunct="1">
              <a:defRPr sz="1709" kern="1200">
                <a:solidFill>
                  <a:schemeClr val="tx1"/>
                </a:solidFill>
                <a:latin typeface="+mn-lt"/>
                <a:ea typeface="+mn-ea"/>
                <a:cs typeface="+mn-cs"/>
              </a:defRPr>
            </a:lvl1pPr>
            <a:lvl2pPr marL="434066" algn="l" defTabSz="868131" rtl="0" eaLnBrk="1" latinLnBrk="0" hangingPunct="1">
              <a:defRPr sz="1709" kern="1200">
                <a:solidFill>
                  <a:schemeClr val="tx1"/>
                </a:solidFill>
                <a:latin typeface="+mn-lt"/>
                <a:ea typeface="+mn-ea"/>
                <a:cs typeface="+mn-cs"/>
              </a:defRPr>
            </a:lvl2pPr>
            <a:lvl3pPr marL="868131" algn="l" defTabSz="868131" rtl="0" eaLnBrk="1" latinLnBrk="0" hangingPunct="1">
              <a:defRPr sz="1709" kern="1200">
                <a:solidFill>
                  <a:schemeClr val="tx1"/>
                </a:solidFill>
                <a:latin typeface="+mn-lt"/>
                <a:ea typeface="+mn-ea"/>
                <a:cs typeface="+mn-cs"/>
              </a:defRPr>
            </a:lvl3pPr>
            <a:lvl4pPr marL="1302197" algn="l" defTabSz="868131" rtl="0" eaLnBrk="1" latinLnBrk="0" hangingPunct="1">
              <a:defRPr sz="1709" kern="1200">
                <a:solidFill>
                  <a:schemeClr val="tx1"/>
                </a:solidFill>
                <a:latin typeface="+mn-lt"/>
                <a:ea typeface="+mn-ea"/>
                <a:cs typeface="+mn-cs"/>
              </a:defRPr>
            </a:lvl4pPr>
            <a:lvl5pPr marL="1736263" algn="l" defTabSz="868131" rtl="0" eaLnBrk="1" latinLnBrk="0" hangingPunct="1">
              <a:defRPr sz="1709" kern="1200">
                <a:solidFill>
                  <a:schemeClr val="tx1"/>
                </a:solidFill>
                <a:latin typeface="+mn-lt"/>
                <a:ea typeface="+mn-ea"/>
                <a:cs typeface="+mn-cs"/>
              </a:defRPr>
            </a:lvl5pPr>
            <a:lvl6pPr marL="2170328" algn="l" defTabSz="868131" rtl="0" eaLnBrk="1" latinLnBrk="0" hangingPunct="1">
              <a:defRPr sz="1709" kern="1200">
                <a:solidFill>
                  <a:schemeClr val="tx1"/>
                </a:solidFill>
                <a:latin typeface="+mn-lt"/>
                <a:ea typeface="+mn-ea"/>
                <a:cs typeface="+mn-cs"/>
              </a:defRPr>
            </a:lvl6pPr>
            <a:lvl7pPr marL="2604394" algn="l" defTabSz="868131" rtl="0" eaLnBrk="1" latinLnBrk="0" hangingPunct="1">
              <a:defRPr sz="1709" kern="1200">
                <a:solidFill>
                  <a:schemeClr val="tx1"/>
                </a:solidFill>
                <a:latin typeface="+mn-lt"/>
                <a:ea typeface="+mn-ea"/>
                <a:cs typeface="+mn-cs"/>
              </a:defRPr>
            </a:lvl7pPr>
            <a:lvl8pPr marL="3038460" algn="l" defTabSz="868131" rtl="0" eaLnBrk="1" latinLnBrk="0" hangingPunct="1">
              <a:defRPr sz="1709" kern="1200">
                <a:solidFill>
                  <a:schemeClr val="tx1"/>
                </a:solidFill>
                <a:latin typeface="+mn-lt"/>
                <a:ea typeface="+mn-ea"/>
                <a:cs typeface="+mn-cs"/>
              </a:defRPr>
            </a:lvl8pPr>
            <a:lvl9pPr marL="3472525" algn="l" defTabSz="868131" rtl="0" eaLnBrk="1" latinLnBrk="0" hangingPunct="1">
              <a:defRPr sz="1709" kern="1200">
                <a:solidFill>
                  <a:schemeClr val="tx1"/>
                </a:solidFill>
                <a:latin typeface="+mn-lt"/>
                <a:ea typeface="+mn-ea"/>
                <a:cs typeface="+mn-cs"/>
              </a:defRPr>
            </a:lvl9pPr>
          </a:lstStyle>
          <a:p>
            <a:pPr marL="0" marR="0" lvl="0" indent="0" algn="ctr" defTabSz="86813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ysClr val="windowText" lastClr="000000"/>
                </a:solidFill>
                <a:effectLst/>
                <a:uLnTx/>
                <a:uFillTx/>
                <a:latin typeface="Roboto Slab"/>
                <a:ea typeface="+mn-ea"/>
                <a:cs typeface="+mn-cs"/>
              </a:rPr>
              <a:t>For internal use only</a:t>
            </a:r>
          </a:p>
        </p:txBody>
      </p:sp>
      <p:sp>
        <p:nvSpPr>
          <p:cNvPr id="7" name="Rectangle 6">
            <a:extLst>
              <a:ext uri="{FF2B5EF4-FFF2-40B4-BE49-F238E27FC236}">
                <a16:creationId xmlns:a16="http://schemas.microsoft.com/office/drawing/2014/main" id="{5CCEEA38-8F98-AB71-6BE4-5ACC3B9A58BB}"/>
              </a:ext>
            </a:extLst>
          </p:cNvPr>
          <p:cNvSpPr/>
          <p:nvPr/>
        </p:nvSpPr>
        <p:spPr>
          <a:xfrm>
            <a:off x="5181600" y="6345382"/>
            <a:ext cx="1828800" cy="323273"/>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Slab"/>
              <a:ea typeface="+mn-ea"/>
              <a:cs typeface="+mn-cs"/>
            </a:endParaRPr>
          </a:p>
        </p:txBody>
      </p:sp>
      <p:pic>
        <p:nvPicPr>
          <p:cNvPr id="8" name="Picture 7">
            <a:extLst>
              <a:ext uri="{FF2B5EF4-FFF2-40B4-BE49-F238E27FC236}">
                <a16:creationId xmlns:a16="http://schemas.microsoft.com/office/drawing/2014/main" id="{FF4A2FD0-52B0-0DCF-27E7-E33BA6824A07}"/>
              </a:ext>
            </a:extLst>
          </p:cNvPr>
          <p:cNvPicPr>
            <a:picLocks noChangeAspect="1"/>
          </p:cNvPicPr>
          <p:nvPr/>
        </p:nvPicPr>
        <p:blipFill>
          <a:blip r:embed="rId4"/>
          <a:stretch>
            <a:fillRect/>
          </a:stretch>
        </p:blipFill>
        <p:spPr>
          <a:xfrm>
            <a:off x="1769326" y="6319566"/>
            <a:ext cx="884679" cy="372019"/>
          </a:xfrm>
          <a:prstGeom prst="rect">
            <a:avLst/>
          </a:prstGeom>
        </p:spPr>
      </p:pic>
      <p:sp>
        <p:nvSpPr>
          <p:cNvPr id="9" name="TextBox 8">
            <a:extLst>
              <a:ext uri="{FF2B5EF4-FFF2-40B4-BE49-F238E27FC236}">
                <a16:creationId xmlns:a16="http://schemas.microsoft.com/office/drawing/2014/main" id="{C9142161-F2FC-421B-8E60-A869486A97AE}"/>
              </a:ext>
            </a:extLst>
          </p:cNvPr>
          <p:cNvSpPr txBox="1"/>
          <p:nvPr/>
        </p:nvSpPr>
        <p:spPr>
          <a:xfrm>
            <a:off x="4914384" y="6400302"/>
            <a:ext cx="7066209" cy="332048"/>
          </a:xfrm>
          <a:prstGeom prst="rect">
            <a:avLst/>
          </a:prstGeom>
          <a:noFill/>
        </p:spPr>
        <p:txBody>
          <a:bodyPr wrap="square" lIns="34180" tIns="34180" rIns="34180" bIns="3418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9" b="0" i="1" u="none" strike="noStrike" kern="1200" cap="none" spc="0" normalizeH="0" baseline="0" noProof="0">
                <a:ln>
                  <a:noFill/>
                </a:ln>
                <a:solidFill>
                  <a:srgbClr val="1E1E1E"/>
                </a:solidFill>
                <a:effectLst/>
                <a:uLnTx/>
                <a:uFillTx/>
                <a:latin typeface="Roboto"/>
                <a:ea typeface="+mn-ea"/>
                <a:cs typeface="+mn-cs"/>
              </a:rPr>
              <a:t>This presentation will be posted in the </a:t>
            </a:r>
            <a:r>
              <a:rPr kumimoji="0" lang="en-US" sz="1709" b="0" i="1" u="none" strike="noStrike" kern="1200" cap="none" spc="0" normalizeH="0" baseline="0" noProof="0">
                <a:ln>
                  <a:noFill/>
                </a:ln>
                <a:solidFill>
                  <a:srgbClr val="1E1E1E"/>
                </a:solidFill>
                <a:effectLst/>
                <a:uLnTx/>
                <a:uFillTx/>
                <a:latin typeface="Roboto"/>
                <a:ea typeface="+mn-ea"/>
                <a:cs typeface="+mn-cs"/>
                <a:hlinkClick r:id="rId5"/>
              </a:rPr>
              <a:t>Colorado Resource Repository</a:t>
            </a:r>
            <a:r>
              <a:rPr kumimoji="0" lang="en-US" sz="1709" b="0" i="1" u="none" strike="noStrike" kern="1200" cap="none" spc="0" normalizeH="0" baseline="0" noProof="0">
                <a:ln>
                  <a:noFill/>
                </a:ln>
                <a:solidFill>
                  <a:srgbClr val="1E1E1E"/>
                </a:solidFill>
                <a:effectLst/>
                <a:uLnTx/>
                <a:uFillTx/>
                <a:latin typeface="Roboto"/>
                <a:ea typeface="+mn-ea"/>
                <a:cs typeface="+mn-cs"/>
              </a:rPr>
              <a:t>.</a:t>
            </a:r>
            <a:endParaRPr kumimoji="0" lang="en-US" sz="1709" b="0" i="1" u="sng" strike="noStrike" kern="1200" cap="none" spc="0" normalizeH="0" baseline="0" noProof="0">
              <a:ln>
                <a:noFill/>
              </a:ln>
              <a:solidFill>
                <a:srgbClr val="009CDE"/>
              </a:solidFill>
              <a:effectLst/>
              <a:uLnTx/>
              <a:uFillTx/>
              <a:latin typeface="Roboto"/>
              <a:ea typeface="+mn-ea"/>
              <a:cs typeface="+mn-cs"/>
            </a:endParaRPr>
          </a:p>
        </p:txBody>
      </p:sp>
      <p:sp>
        <p:nvSpPr>
          <p:cNvPr id="14" name="TextBox 13">
            <a:extLst>
              <a:ext uri="{FF2B5EF4-FFF2-40B4-BE49-F238E27FC236}">
                <a16:creationId xmlns:a16="http://schemas.microsoft.com/office/drawing/2014/main" id="{114B39A9-F2BB-080B-236C-D24DA4EF5A2C}"/>
              </a:ext>
            </a:extLst>
          </p:cNvPr>
          <p:cNvSpPr txBox="1"/>
          <p:nvPr/>
        </p:nvSpPr>
        <p:spPr>
          <a:xfrm>
            <a:off x="356461" y="2087046"/>
            <a:ext cx="4014203" cy="3150469"/>
          </a:xfrm>
          <a:prstGeom prst="rect">
            <a:avLst/>
          </a:prstGeom>
          <a:noFill/>
        </p:spPr>
        <p:txBody>
          <a:bodyPr wrap="square" lIns="36000" tIns="36000" rIns="36000" bIns="36000"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7"/>
              <a:tabLst/>
              <a:defRPr/>
            </a:pPr>
            <a:r>
              <a:rPr lang="en-US" sz="2000" dirty="0">
                <a:solidFill>
                  <a:srgbClr val="1E1E1E"/>
                </a:solidFill>
                <a:latin typeface="Roboto"/>
              </a:rPr>
              <a:t>Optional: Provide any information from the student that may be relevant.</a:t>
            </a:r>
            <a:endParaRPr lang="en-US" sz="2000" b="1" i="1" dirty="0">
              <a:solidFill>
                <a:srgbClr val="1E1E1E"/>
              </a:solidFill>
              <a:latin typeface="Roboto"/>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7"/>
              <a:tabLst/>
              <a:defRPr/>
            </a:pPr>
            <a:r>
              <a:rPr lang="en-US" sz="2000" dirty="0">
                <a:solidFill>
                  <a:srgbClr val="1E1E1E"/>
                </a:solidFill>
                <a:latin typeface="Roboto"/>
              </a:rPr>
              <a:t>Indicate where in the room the student was seated for the exam.</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7"/>
              <a:tabLst/>
              <a:defRPr/>
            </a:pPr>
            <a:r>
              <a:rPr kumimoji="0" lang="en-US" sz="2000" u="none" strike="noStrike" kern="1200" cap="none" spc="0" normalizeH="0" baseline="0" noProof="0" dirty="0">
                <a:ln>
                  <a:noFill/>
                </a:ln>
                <a:solidFill>
                  <a:srgbClr val="1E1E1E"/>
                </a:solidFill>
                <a:effectLst/>
                <a:uLnTx/>
                <a:uFillTx/>
                <a:latin typeface="Roboto"/>
                <a:ea typeface="+mn-ea"/>
                <a:cs typeface="+mn-cs"/>
              </a:rPr>
              <a:t>Since this irregularity is not about a student leaving the testing room, select NA for this question.</a:t>
            </a:r>
          </a:p>
        </p:txBody>
      </p:sp>
      <p:sp>
        <p:nvSpPr>
          <p:cNvPr id="12" name="Oval 11">
            <a:extLst>
              <a:ext uri="{FF2B5EF4-FFF2-40B4-BE49-F238E27FC236}">
                <a16:creationId xmlns:a16="http://schemas.microsoft.com/office/drawing/2014/main" id="{F96D5244-7380-C91F-1237-4A2027B72831}"/>
              </a:ext>
            </a:extLst>
          </p:cNvPr>
          <p:cNvSpPr/>
          <p:nvPr/>
        </p:nvSpPr>
        <p:spPr>
          <a:xfrm>
            <a:off x="4807877" y="2087046"/>
            <a:ext cx="352338" cy="402671"/>
          </a:xfrm>
          <a:prstGeom prst="ellipse">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85000" lnSpcReduction="20000"/>
          </a:bodyPr>
          <a:lstStyle/>
          <a:p>
            <a:pPr algn="ctr"/>
            <a:r>
              <a:rPr lang="en-US" sz="2000" b="1" dirty="0">
                <a:solidFill>
                  <a:schemeClr val="tx2"/>
                </a:solidFill>
                <a:latin typeface="+mj-lt"/>
              </a:rPr>
              <a:t>7</a:t>
            </a:r>
          </a:p>
        </p:txBody>
      </p:sp>
      <p:sp>
        <p:nvSpPr>
          <p:cNvPr id="13" name="Oval 12">
            <a:extLst>
              <a:ext uri="{FF2B5EF4-FFF2-40B4-BE49-F238E27FC236}">
                <a16:creationId xmlns:a16="http://schemas.microsoft.com/office/drawing/2014/main" id="{4484DC5E-C9C6-285A-0584-383D98897BAE}"/>
              </a:ext>
            </a:extLst>
          </p:cNvPr>
          <p:cNvSpPr/>
          <p:nvPr/>
        </p:nvSpPr>
        <p:spPr>
          <a:xfrm>
            <a:off x="4807877" y="3423858"/>
            <a:ext cx="352338" cy="402671"/>
          </a:xfrm>
          <a:prstGeom prst="ellipse">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85000" lnSpcReduction="20000"/>
          </a:bodyPr>
          <a:lstStyle/>
          <a:p>
            <a:pPr algn="ctr"/>
            <a:r>
              <a:rPr lang="en-US" sz="2000" b="1" dirty="0">
                <a:solidFill>
                  <a:schemeClr val="tx2"/>
                </a:solidFill>
                <a:latin typeface="+mj-lt"/>
              </a:rPr>
              <a:t>8</a:t>
            </a:r>
          </a:p>
        </p:txBody>
      </p:sp>
      <p:pic>
        <p:nvPicPr>
          <p:cNvPr id="4" name="Picture 3">
            <a:extLst>
              <a:ext uri="{FF2B5EF4-FFF2-40B4-BE49-F238E27FC236}">
                <a16:creationId xmlns:a16="http://schemas.microsoft.com/office/drawing/2014/main" id="{030FEC08-CAFD-565F-7FB6-2ACAD94544FE}"/>
              </a:ext>
            </a:extLst>
          </p:cNvPr>
          <p:cNvPicPr>
            <a:picLocks noChangeAspect="1"/>
          </p:cNvPicPr>
          <p:nvPr/>
        </p:nvPicPr>
        <p:blipFill>
          <a:blip r:embed="rId6"/>
          <a:stretch>
            <a:fillRect/>
          </a:stretch>
        </p:blipFill>
        <p:spPr>
          <a:xfrm>
            <a:off x="5295118" y="1713057"/>
            <a:ext cx="6347496" cy="3729410"/>
          </a:xfrm>
          <a:prstGeom prst="rect">
            <a:avLst/>
          </a:prstGeom>
        </p:spPr>
      </p:pic>
      <p:sp>
        <p:nvSpPr>
          <p:cNvPr id="10" name="Oval 9">
            <a:extLst>
              <a:ext uri="{FF2B5EF4-FFF2-40B4-BE49-F238E27FC236}">
                <a16:creationId xmlns:a16="http://schemas.microsoft.com/office/drawing/2014/main" id="{A5F71E01-BAA2-1E02-1D05-CDCBC3D12DE0}"/>
              </a:ext>
            </a:extLst>
          </p:cNvPr>
          <p:cNvSpPr/>
          <p:nvPr/>
        </p:nvSpPr>
        <p:spPr>
          <a:xfrm>
            <a:off x="4815004" y="4559334"/>
            <a:ext cx="352338" cy="402671"/>
          </a:xfrm>
          <a:prstGeom prst="ellipse">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85000" lnSpcReduction="20000"/>
          </a:bodyPr>
          <a:lstStyle/>
          <a:p>
            <a:pPr algn="ctr"/>
            <a:r>
              <a:rPr lang="en-US" sz="2000" b="1" dirty="0">
                <a:solidFill>
                  <a:schemeClr val="tx2"/>
                </a:solidFill>
                <a:latin typeface="+mj-lt"/>
              </a:rPr>
              <a:t>9</a:t>
            </a:r>
          </a:p>
        </p:txBody>
      </p:sp>
    </p:spTree>
    <p:custDataLst>
      <p:tags r:id="rId1"/>
    </p:custDataLst>
    <p:extLst>
      <p:ext uri="{BB962C8B-B14F-4D97-AF65-F5344CB8AC3E}">
        <p14:creationId xmlns:p14="http://schemas.microsoft.com/office/powerpoint/2010/main" val="137866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1E03B-7CA2-BA00-7A1D-4180007C9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C5C2C-A3C8-83CA-7E66-D81A0AE8CC0A}"/>
              </a:ext>
            </a:extLst>
          </p:cNvPr>
          <p:cNvSpPr>
            <a:spLocks noGrp="1"/>
          </p:cNvSpPr>
          <p:nvPr>
            <p:ph type="title"/>
          </p:nvPr>
        </p:nvSpPr>
        <p:spPr/>
        <p:txBody>
          <a:bodyPr/>
          <a:lstStyle/>
          <a:p>
            <a:r>
              <a:rPr lang="en-US" b="1" dirty="0">
                <a:solidFill>
                  <a:schemeClr val="accent3"/>
                </a:solidFill>
              </a:rPr>
              <a:t>Educator Response to the Irregularity</a:t>
            </a:r>
          </a:p>
        </p:txBody>
      </p:sp>
      <p:sp>
        <p:nvSpPr>
          <p:cNvPr id="6" name="TextBox 5">
            <a:extLst>
              <a:ext uri="{FF2B5EF4-FFF2-40B4-BE49-F238E27FC236}">
                <a16:creationId xmlns:a16="http://schemas.microsoft.com/office/drawing/2014/main" id="{D1924048-0E1D-5660-027C-7A1A98ED2CC8}"/>
              </a:ext>
            </a:extLst>
          </p:cNvPr>
          <p:cNvSpPr txBox="1"/>
          <p:nvPr/>
        </p:nvSpPr>
        <p:spPr>
          <a:xfrm>
            <a:off x="5072093" y="6388095"/>
            <a:ext cx="2047815" cy="184667"/>
          </a:xfrm>
          <a:prstGeom prst="rect">
            <a:avLst/>
          </a:prstGeom>
          <a:noFill/>
        </p:spPr>
        <p:txBody>
          <a:bodyPr wrap="square" lIns="0" tIns="0" rIns="0" bIns="0" rtlCol="0">
            <a:spAutoFit/>
          </a:bodyPr>
          <a:lstStyle>
            <a:defPPr>
              <a:defRPr lang="en-US"/>
            </a:defPPr>
            <a:lvl1pPr marL="0" algn="l" defTabSz="868131" rtl="0" eaLnBrk="1" latinLnBrk="0" hangingPunct="1">
              <a:defRPr sz="1709" kern="1200">
                <a:solidFill>
                  <a:schemeClr val="tx1"/>
                </a:solidFill>
                <a:latin typeface="+mn-lt"/>
                <a:ea typeface="+mn-ea"/>
                <a:cs typeface="+mn-cs"/>
              </a:defRPr>
            </a:lvl1pPr>
            <a:lvl2pPr marL="434066" algn="l" defTabSz="868131" rtl="0" eaLnBrk="1" latinLnBrk="0" hangingPunct="1">
              <a:defRPr sz="1709" kern="1200">
                <a:solidFill>
                  <a:schemeClr val="tx1"/>
                </a:solidFill>
                <a:latin typeface="+mn-lt"/>
                <a:ea typeface="+mn-ea"/>
                <a:cs typeface="+mn-cs"/>
              </a:defRPr>
            </a:lvl2pPr>
            <a:lvl3pPr marL="868131" algn="l" defTabSz="868131" rtl="0" eaLnBrk="1" latinLnBrk="0" hangingPunct="1">
              <a:defRPr sz="1709" kern="1200">
                <a:solidFill>
                  <a:schemeClr val="tx1"/>
                </a:solidFill>
                <a:latin typeface="+mn-lt"/>
                <a:ea typeface="+mn-ea"/>
                <a:cs typeface="+mn-cs"/>
              </a:defRPr>
            </a:lvl3pPr>
            <a:lvl4pPr marL="1302197" algn="l" defTabSz="868131" rtl="0" eaLnBrk="1" latinLnBrk="0" hangingPunct="1">
              <a:defRPr sz="1709" kern="1200">
                <a:solidFill>
                  <a:schemeClr val="tx1"/>
                </a:solidFill>
                <a:latin typeface="+mn-lt"/>
                <a:ea typeface="+mn-ea"/>
                <a:cs typeface="+mn-cs"/>
              </a:defRPr>
            </a:lvl4pPr>
            <a:lvl5pPr marL="1736263" algn="l" defTabSz="868131" rtl="0" eaLnBrk="1" latinLnBrk="0" hangingPunct="1">
              <a:defRPr sz="1709" kern="1200">
                <a:solidFill>
                  <a:schemeClr val="tx1"/>
                </a:solidFill>
                <a:latin typeface="+mn-lt"/>
                <a:ea typeface="+mn-ea"/>
                <a:cs typeface="+mn-cs"/>
              </a:defRPr>
            </a:lvl5pPr>
            <a:lvl6pPr marL="2170328" algn="l" defTabSz="868131" rtl="0" eaLnBrk="1" latinLnBrk="0" hangingPunct="1">
              <a:defRPr sz="1709" kern="1200">
                <a:solidFill>
                  <a:schemeClr val="tx1"/>
                </a:solidFill>
                <a:latin typeface="+mn-lt"/>
                <a:ea typeface="+mn-ea"/>
                <a:cs typeface="+mn-cs"/>
              </a:defRPr>
            </a:lvl6pPr>
            <a:lvl7pPr marL="2604394" algn="l" defTabSz="868131" rtl="0" eaLnBrk="1" latinLnBrk="0" hangingPunct="1">
              <a:defRPr sz="1709" kern="1200">
                <a:solidFill>
                  <a:schemeClr val="tx1"/>
                </a:solidFill>
                <a:latin typeface="+mn-lt"/>
                <a:ea typeface="+mn-ea"/>
                <a:cs typeface="+mn-cs"/>
              </a:defRPr>
            </a:lvl7pPr>
            <a:lvl8pPr marL="3038460" algn="l" defTabSz="868131" rtl="0" eaLnBrk="1" latinLnBrk="0" hangingPunct="1">
              <a:defRPr sz="1709" kern="1200">
                <a:solidFill>
                  <a:schemeClr val="tx1"/>
                </a:solidFill>
                <a:latin typeface="+mn-lt"/>
                <a:ea typeface="+mn-ea"/>
                <a:cs typeface="+mn-cs"/>
              </a:defRPr>
            </a:lvl8pPr>
            <a:lvl9pPr marL="3472525" algn="l" defTabSz="868131" rtl="0" eaLnBrk="1" latinLnBrk="0" hangingPunct="1">
              <a:defRPr sz="1709" kern="1200">
                <a:solidFill>
                  <a:schemeClr val="tx1"/>
                </a:solidFill>
                <a:latin typeface="+mn-lt"/>
                <a:ea typeface="+mn-ea"/>
                <a:cs typeface="+mn-cs"/>
              </a:defRPr>
            </a:lvl9pPr>
          </a:lstStyle>
          <a:p>
            <a:pPr marL="0" marR="0" lvl="0" indent="0" algn="ctr" defTabSz="86813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ysClr val="windowText" lastClr="000000"/>
                </a:solidFill>
                <a:effectLst/>
                <a:uLnTx/>
                <a:uFillTx/>
                <a:latin typeface="Roboto Slab"/>
                <a:ea typeface="+mn-ea"/>
                <a:cs typeface="+mn-cs"/>
              </a:rPr>
              <a:t>For internal use only</a:t>
            </a:r>
          </a:p>
        </p:txBody>
      </p:sp>
      <p:sp>
        <p:nvSpPr>
          <p:cNvPr id="7" name="Rectangle 6">
            <a:extLst>
              <a:ext uri="{FF2B5EF4-FFF2-40B4-BE49-F238E27FC236}">
                <a16:creationId xmlns:a16="http://schemas.microsoft.com/office/drawing/2014/main" id="{5CCEEA38-8F98-AB71-6BE4-5ACC3B9A58BB}"/>
              </a:ext>
            </a:extLst>
          </p:cNvPr>
          <p:cNvSpPr/>
          <p:nvPr/>
        </p:nvSpPr>
        <p:spPr>
          <a:xfrm>
            <a:off x="5181600" y="6345382"/>
            <a:ext cx="1828800" cy="323273"/>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Slab"/>
              <a:ea typeface="+mn-ea"/>
              <a:cs typeface="+mn-cs"/>
            </a:endParaRPr>
          </a:p>
        </p:txBody>
      </p:sp>
      <p:pic>
        <p:nvPicPr>
          <p:cNvPr id="8" name="Picture 7">
            <a:extLst>
              <a:ext uri="{FF2B5EF4-FFF2-40B4-BE49-F238E27FC236}">
                <a16:creationId xmlns:a16="http://schemas.microsoft.com/office/drawing/2014/main" id="{FF4A2FD0-52B0-0DCF-27E7-E33BA6824A07}"/>
              </a:ext>
            </a:extLst>
          </p:cNvPr>
          <p:cNvPicPr>
            <a:picLocks noChangeAspect="1"/>
          </p:cNvPicPr>
          <p:nvPr/>
        </p:nvPicPr>
        <p:blipFill>
          <a:blip r:embed="rId4"/>
          <a:stretch>
            <a:fillRect/>
          </a:stretch>
        </p:blipFill>
        <p:spPr>
          <a:xfrm>
            <a:off x="1769326" y="6319566"/>
            <a:ext cx="884679" cy="372019"/>
          </a:xfrm>
          <a:prstGeom prst="rect">
            <a:avLst/>
          </a:prstGeom>
        </p:spPr>
      </p:pic>
      <p:sp>
        <p:nvSpPr>
          <p:cNvPr id="9" name="TextBox 8">
            <a:extLst>
              <a:ext uri="{FF2B5EF4-FFF2-40B4-BE49-F238E27FC236}">
                <a16:creationId xmlns:a16="http://schemas.microsoft.com/office/drawing/2014/main" id="{C9142161-F2FC-421B-8E60-A869486A97AE}"/>
              </a:ext>
            </a:extLst>
          </p:cNvPr>
          <p:cNvSpPr txBox="1"/>
          <p:nvPr/>
        </p:nvSpPr>
        <p:spPr>
          <a:xfrm>
            <a:off x="4914384" y="6400302"/>
            <a:ext cx="7066209" cy="332048"/>
          </a:xfrm>
          <a:prstGeom prst="rect">
            <a:avLst/>
          </a:prstGeom>
          <a:noFill/>
        </p:spPr>
        <p:txBody>
          <a:bodyPr wrap="square" lIns="34180" tIns="34180" rIns="34180" bIns="3418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9" b="0" i="1" u="none" strike="noStrike" kern="1200" cap="none" spc="0" normalizeH="0" baseline="0" noProof="0">
                <a:ln>
                  <a:noFill/>
                </a:ln>
                <a:solidFill>
                  <a:srgbClr val="1E1E1E"/>
                </a:solidFill>
                <a:effectLst/>
                <a:uLnTx/>
                <a:uFillTx/>
                <a:latin typeface="Roboto"/>
                <a:ea typeface="+mn-ea"/>
                <a:cs typeface="+mn-cs"/>
              </a:rPr>
              <a:t>This presentation will be posted in the </a:t>
            </a:r>
            <a:r>
              <a:rPr kumimoji="0" lang="en-US" sz="1709" b="0" i="1" u="none" strike="noStrike" kern="1200" cap="none" spc="0" normalizeH="0" baseline="0" noProof="0">
                <a:ln>
                  <a:noFill/>
                </a:ln>
                <a:solidFill>
                  <a:srgbClr val="1E1E1E"/>
                </a:solidFill>
                <a:effectLst/>
                <a:uLnTx/>
                <a:uFillTx/>
                <a:latin typeface="Roboto"/>
                <a:ea typeface="+mn-ea"/>
                <a:cs typeface="+mn-cs"/>
                <a:hlinkClick r:id="rId5"/>
              </a:rPr>
              <a:t>Colorado Resource Repository</a:t>
            </a:r>
            <a:r>
              <a:rPr kumimoji="0" lang="en-US" sz="1709" b="0" i="1" u="none" strike="noStrike" kern="1200" cap="none" spc="0" normalizeH="0" baseline="0" noProof="0">
                <a:ln>
                  <a:noFill/>
                </a:ln>
                <a:solidFill>
                  <a:srgbClr val="1E1E1E"/>
                </a:solidFill>
                <a:effectLst/>
                <a:uLnTx/>
                <a:uFillTx/>
                <a:latin typeface="Roboto"/>
                <a:ea typeface="+mn-ea"/>
                <a:cs typeface="+mn-cs"/>
              </a:rPr>
              <a:t>.</a:t>
            </a:r>
            <a:endParaRPr kumimoji="0" lang="en-US" sz="1709" b="0" i="1" u="sng" strike="noStrike" kern="1200" cap="none" spc="0" normalizeH="0" baseline="0" noProof="0">
              <a:ln>
                <a:noFill/>
              </a:ln>
              <a:solidFill>
                <a:srgbClr val="009CDE"/>
              </a:solidFill>
              <a:effectLst/>
              <a:uLnTx/>
              <a:uFillTx/>
              <a:latin typeface="Roboto"/>
              <a:ea typeface="+mn-ea"/>
              <a:cs typeface="+mn-cs"/>
            </a:endParaRPr>
          </a:p>
        </p:txBody>
      </p:sp>
      <p:sp>
        <p:nvSpPr>
          <p:cNvPr id="14" name="TextBox 13">
            <a:extLst>
              <a:ext uri="{FF2B5EF4-FFF2-40B4-BE49-F238E27FC236}">
                <a16:creationId xmlns:a16="http://schemas.microsoft.com/office/drawing/2014/main" id="{114B39A9-F2BB-080B-236C-D24DA4EF5A2C}"/>
              </a:ext>
            </a:extLst>
          </p:cNvPr>
          <p:cNvSpPr txBox="1"/>
          <p:nvPr/>
        </p:nvSpPr>
        <p:spPr>
          <a:xfrm>
            <a:off x="356461" y="2156400"/>
            <a:ext cx="4014203" cy="2534916"/>
          </a:xfrm>
          <a:prstGeom prst="rect">
            <a:avLst/>
          </a:prstGeom>
          <a:noFill/>
        </p:spPr>
        <p:txBody>
          <a:bodyPr wrap="square" lIns="36000" tIns="36000" rIns="36000" bIns="36000"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9"/>
              <a:tabLst/>
              <a:defRPr/>
            </a:pPr>
            <a:r>
              <a:rPr lang="en-US" sz="2000" dirty="0">
                <a:solidFill>
                  <a:srgbClr val="1E1E1E"/>
                </a:solidFill>
                <a:latin typeface="Roboto"/>
              </a:rPr>
              <a:t>For the question asking who witnessed the violation, choose </a:t>
            </a:r>
            <a:r>
              <a:rPr lang="en-US" sz="2000" b="1" i="1" dirty="0">
                <a:solidFill>
                  <a:srgbClr val="1E1E1E"/>
                </a:solidFill>
                <a:latin typeface="Roboto"/>
              </a:rPr>
              <a:t>I witnessed it myself</a:t>
            </a:r>
            <a:r>
              <a:rPr lang="en-US" sz="2000" dirty="0">
                <a:solidFill>
                  <a:srgbClr val="1E1E1E"/>
                </a:solidFill>
                <a:latin typeface="Roboto"/>
              </a:rPr>
              <a:t>.</a:t>
            </a:r>
            <a:endParaRPr lang="en-US" sz="2000" b="1" i="1" dirty="0">
              <a:solidFill>
                <a:srgbClr val="1E1E1E"/>
              </a:solidFill>
              <a:latin typeface="Roboto"/>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9"/>
              <a:tabLst/>
              <a:defRPr/>
            </a:pPr>
            <a:r>
              <a:rPr lang="en-US" sz="2000" dirty="0">
                <a:solidFill>
                  <a:srgbClr val="1E1E1E"/>
                </a:solidFill>
                <a:latin typeface="Roboto"/>
              </a:rPr>
              <a:t>Next, choose </a:t>
            </a:r>
            <a:r>
              <a:rPr lang="en-US" sz="2000" b="1" i="1" dirty="0">
                <a:solidFill>
                  <a:srgbClr val="1E1E1E"/>
                </a:solidFill>
                <a:latin typeface="Roboto"/>
              </a:rPr>
              <a:t>Dismissed </a:t>
            </a:r>
            <a:r>
              <a:rPr lang="en-US" sz="2000" dirty="0">
                <a:solidFill>
                  <a:srgbClr val="1E1E1E"/>
                </a:solidFill>
                <a:latin typeface="Roboto"/>
              </a:rPr>
              <a:t>to indicate the action taken</a:t>
            </a:r>
            <a:r>
              <a:rPr lang="en-US" sz="2000" b="1" i="1" dirty="0">
                <a:solidFill>
                  <a:srgbClr val="1E1E1E"/>
                </a:solidFill>
                <a:latin typeface="Roboto"/>
              </a:rPr>
              <a:t>.</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9"/>
              <a:tabLst/>
              <a:defRPr/>
            </a:pPr>
            <a:r>
              <a:rPr lang="en-US" sz="2000" dirty="0">
                <a:solidFill>
                  <a:srgbClr val="1E1E1E"/>
                </a:solidFill>
                <a:latin typeface="Roboto"/>
              </a:rPr>
              <a:t>Type N/A</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9"/>
              <a:tabLst/>
              <a:defRPr/>
            </a:pPr>
            <a:r>
              <a:rPr lang="en-US" sz="2000" dirty="0">
                <a:solidFill>
                  <a:srgbClr val="1E1E1E"/>
                </a:solidFill>
                <a:latin typeface="Roboto"/>
              </a:rPr>
              <a:t>Select No</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9"/>
              <a:tabLst/>
              <a:defRPr/>
            </a:pPr>
            <a:endParaRPr kumimoji="0" lang="en-US" sz="2000" u="none" strike="noStrike" kern="1200" cap="none" spc="0" normalizeH="0" baseline="0" noProof="0" dirty="0">
              <a:ln>
                <a:noFill/>
              </a:ln>
              <a:solidFill>
                <a:srgbClr val="1E1E1E"/>
              </a:solidFill>
              <a:effectLst/>
              <a:uLnTx/>
              <a:uFillTx/>
              <a:latin typeface="Roboto"/>
              <a:ea typeface="+mn-ea"/>
              <a:cs typeface="+mn-cs"/>
            </a:endParaRPr>
          </a:p>
        </p:txBody>
      </p:sp>
      <p:sp>
        <p:nvSpPr>
          <p:cNvPr id="12" name="Oval 11">
            <a:extLst>
              <a:ext uri="{FF2B5EF4-FFF2-40B4-BE49-F238E27FC236}">
                <a16:creationId xmlns:a16="http://schemas.microsoft.com/office/drawing/2014/main" id="{F96D5244-7380-C91F-1237-4A2027B72831}"/>
              </a:ext>
            </a:extLst>
          </p:cNvPr>
          <p:cNvSpPr/>
          <p:nvPr/>
        </p:nvSpPr>
        <p:spPr>
          <a:xfrm>
            <a:off x="4719755" y="2087046"/>
            <a:ext cx="352338" cy="402671"/>
          </a:xfrm>
          <a:prstGeom prst="ellipse">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85000" lnSpcReduction="20000"/>
          </a:bodyPr>
          <a:lstStyle/>
          <a:p>
            <a:pPr algn="ctr"/>
            <a:r>
              <a:rPr lang="en-US" sz="2000" b="1" dirty="0">
                <a:solidFill>
                  <a:schemeClr val="tx2"/>
                </a:solidFill>
                <a:latin typeface="+mj-lt"/>
              </a:rPr>
              <a:t>9</a:t>
            </a:r>
          </a:p>
        </p:txBody>
      </p:sp>
      <p:sp>
        <p:nvSpPr>
          <p:cNvPr id="13" name="Oval 12">
            <a:extLst>
              <a:ext uri="{FF2B5EF4-FFF2-40B4-BE49-F238E27FC236}">
                <a16:creationId xmlns:a16="http://schemas.microsoft.com/office/drawing/2014/main" id="{4484DC5E-C9C6-285A-0584-383D98897BAE}"/>
              </a:ext>
            </a:extLst>
          </p:cNvPr>
          <p:cNvSpPr/>
          <p:nvPr/>
        </p:nvSpPr>
        <p:spPr>
          <a:xfrm>
            <a:off x="4719755" y="3222523"/>
            <a:ext cx="352338" cy="402671"/>
          </a:xfrm>
          <a:prstGeom prst="ellipse">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62500" lnSpcReduction="20000"/>
          </a:bodyPr>
          <a:lstStyle/>
          <a:p>
            <a:pPr algn="ctr"/>
            <a:r>
              <a:rPr lang="en-US" sz="2000" b="1" dirty="0">
                <a:solidFill>
                  <a:schemeClr val="tx2"/>
                </a:solidFill>
                <a:latin typeface="+mj-lt"/>
              </a:rPr>
              <a:t>10</a:t>
            </a:r>
          </a:p>
        </p:txBody>
      </p:sp>
      <p:pic>
        <p:nvPicPr>
          <p:cNvPr id="5" name="Picture 4">
            <a:extLst>
              <a:ext uri="{FF2B5EF4-FFF2-40B4-BE49-F238E27FC236}">
                <a16:creationId xmlns:a16="http://schemas.microsoft.com/office/drawing/2014/main" id="{180453D1-CD98-2C44-D528-83DD1A891EFB}"/>
              </a:ext>
            </a:extLst>
          </p:cNvPr>
          <p:cNvPicPr>
            <a:picLocks noChangeAspect="1"/>
          </p:cNvPicPr>
          <p:nvPr/>
        </p:nvPicPr>
        <p:blipFill>
          <a:blip r:embed="rId6"/>
          <a:srcRect r="9364"/>
          <a:stretch>
            <a:fillRect/>
          </a:stretch>
        </p:blipFill>
        <p:spPr>
          <a:xfrm>
            <a:off x="5151760" y="1441419"/>
            <a:ext cx="6828833" cy="4645056"/>
          </a:xfrm>
          <a:prstGeom prst="rect">
            <a:avLst/>
          </a:prstGeom>
        </p:spPr>
      </p:pic>
      <p:sp>
        <p:nvSpPr>
          <p:cNvPr id="10" name="Oval 9">
            <a:extLst>
              <a:ext uri="{FF2B5EF4-FFF2-40B4-BE49-F238E27FC236}">
                <a16:creationId xmlns:a16="http://schemas.microsoft.com/office/drawing/2014/main" id="{FE4CD160-CD45-2159-672A-9390E7A7BE63}"/>
              </a:ext>
            </a:extLst>
          </p:cNvPr>
          <p:cNvSpPr/>
          <p:nvPr/>
        </p:nvSpPr>
        <p:spPr>
          <a:xfrm>
            <a:off x="4719755" y="4358000"/>
            <a:ext cx="352338" cy="402671"/>
          </a:xfrm>
          <a:prstGeom prst="ellipse">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70000" lnSpcReduction="20000"/>
          </a:bodyPr>
          <a:lstStyle/>
          <a:p>
            <a:pPr algn="ctr"/>
            <a:r>
              <a:rPr lang="en-US" sz="2000" b="1" dirty="0">
                <a:solidFill>
                  <a:schemeClr val="tx2"/>
                </a:solidFill>
                <a:latin typeface="+mj-lt"/>
              </a:rPr>
              <a:t>11</a:t>
            </a:r>
          </a:p>
        </p:txBody>
      </p:sp>
      <p:sp>
        <p:nvSpPr>
          <p:cNvPr id="11" name="Oval 10">
            <a:extLst>
              <a:ext uri="{FF2B5EF4-FFF2-40B4-BE49-F238E27FC236}">
                <a16:creationId xmlns:a16="http://schemas.microsoft.com/office/drawing/2014/main" id="{591E0A84-CF0F-492B-D4D5-E69617029B00}"/>
              </a:ext>
            </a:extLst>
          </p:cNvPr>
          <p:cNvSpPr/>
          <p:nvPr/>
        </p:nvSpPr>
        <p:spPr>
          <a:xfrm>
            <a:off x="4738215" y="5493477"/>
            <a:ext cx="352338" cy="402671"/>
          </a:xfrm>
          <a:prstGeom prst="ellipse">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70000" lnSpcReduction="20000"/>
          </a:bodyPr>
          <a:lstStyle/>
          <a:p>
            <a:pPr algn="ctr"/>
            <a:r>
              <a:rPr lang="en-US" sz="2000" b="1" dirty="0">
                <a:solidFill>
                  <a:schemeClr val="tx2"/>
                </a:solidFill>
                <a:latin typeface="+mj-lt"/>
              </a:rPr>
              <a:t>12</a:t>
            </a:r>
          </a:p>
        </p:txBody>
      </p:sp>
    </p:spTree>
    <p:custDataLst>
      <p:tags r:id="rId1"/>
    </p:custDataLst>
    <p:extLst>
      <p:ext uri="{BB962C8B-B14F-4D97-AF65-F5344CB8AC3E}">
        <p14:creationId xmlns:p14="http://schemas.microsoft.com/office/powerpoint/2010/main" val="1950175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1E03B-7CA2-BA00-7A1D-4180007C9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C5C2C-A3C8-83CA-7E66-D81A0AE8CC0A}"/>
              </a:ext>
            </a:extLst>
          </p:cNvPr>
          <p:cNvSpPr>
            <a:spLocks noGrp="1"/>
          </p:cNvSpPr>
          <p:nvPr>
            <p:ph type="title"/>
          </p:nvPr>
        </p:nvSpPr>
        <p:spPr/>
        <p:txBody>
          <a:bodyPr/>
          <a:lstStyle/>
          <a:p>
            <a:r>
              <a:rPr lang="en-US" b="1" dirty="0">
                <a:solidFill>
                  <a:schemeClr val="accent3"/>
                </a:solidFill>
              </a:rPr>
              <a:t>Description of Irregularity</a:t>
            </a:r>
          </a:p>
        </p:txBody>
      </p:sp>
      <p:sp>
        <p:nvSpPr>
          <p:cNvPr id="6" name="TextBox 5">
            <a:extLst>
              <a:ext uri="{FF2B5EF4-FFF2-40B4-BE49-F238E27FC236}">
                <a16:creationId xmlns:a16="http://schemas.microsoft.com/office/drawing/2014/main" id="{D1924048-0E1D-5660-027C-7A1A98ED2CC8}"/>
              </a:ext>
            </a:extLst>
          </p:cNvPr>
          <p:cNvSpPr txBox="1"/>
          <p:nvPr/>
        </p:nvSpPr>
        <p:spPr>
          <a:xfrm>
            <a:off x="5072093" y="6388095"/>
            <a:ext cx="2047815" cy="184667"/>
          </a:xfrm>
          <a:prstGeom prst="rect">
            <a:avLst/>
          </a:prstGeom>
          <a:noFill/>
        </p:spPr>
        <p:txBody>
          <a:bodyPr wrap="square" lIns="0" tIns="0" rIns="0" bIns="0" rtlCol="0">
            <a:spAutoFit/>
          </a:bodyPr>
          <a:lstStyle>
            <a:defPPr>
              <a:defRPr lang="en-US"/>
            </a:defPPr>
            <a:lvl1pPr marL="0" algn="l" defTabSz="868131" rtl="0" eaLnBrk="1" latinLnBrk="0" hangingPunct="1">
              <a:defRPr sz="1709" kern="1200">
                <a:solidFill>
                  <a:schemeClr val="tx1"/>
                </a:solidFill>
                <a:latin typeface="+mn-lt"/>
                <a:ea typeface="+mn-ea"/>
                <a:cs typeface="+mn-cs"/>
              </a:defRPr>
            </a:lvl1pPr>
            <a:lvl2pPr marL="434066" algn="l" defTabSz="868131" rtl="0" eaLnBrk="1" latinLnBrk="0" hangingPunct="1">
              <a:defRPr sz="1709" kern="1200">
                <a:solidFill>
                  <a:schemeClr val="tx1"/>
                </a:solidFill>
                <a:latin typeface="+mn-lt"/>
                <a:ea typeface="+mn-ea"/>
                <a:cs typeface="+mn-cs"/>
              </a:defRPr>
            </a:lvl2pPr>
            <a:lvl3pPr marL="868131" algn="l" defTabSz="868131" rtl="0" eaLnBrk="1" latinLnBrk="0" hangingPunct="1">
              <a:defRPr sz="1709" kern="1200">
                <a:solidFill>
                  <a:schemeClr val="tx1"/>
                </a:solidFill>
                <a:latin typeface="+mn-lt"/>
                <a:ea typeface="+mn-ea"/>
                <a:cs typeface="+mn-cs"/>
              </a:defRPr>
            </a:lvl3pPr>
            <a:lvl4pPr marL="1302197" algn="l" defTabSz="868131" rtl="0" eaLnBrk="1" latinLnBrk="0" hangingPunct="1">
              <a:defRPr sz="1709" kern="1200">
                <a:solidFill>
                  <a:schemeClr val="tx1"/>
                </a:solidFill>
                <a:latin typeface="+mn-lt"/>
                <a:ea typeface="+mn-ea"/>
                <a:cs typeface="+mn-cs"/>
              </a:defRPr>
            </a:lvl4pPr>
            <a:lvl5pPr marL="1736263" algn="l" defTabSz="868131" rtl="0" eaLnBrk="1" latinLnBrk="0" hangingPunct="1">
              <a:defRPr sz="1709" kern="1200">
                <a:solidFill>
                  <a:schemeClr val="tx1"/>
                </a:solidFill>
                <a:latin typeface="+mn-lt"/>
                <a:ea typeface="+mn-ea"/>
                <a:cs typeface="+mn-cs"/>
              </a:defRPr>
            </a:lvl5pPr>
            <a:lvl6pPr marL="2170328" algn="l" defTabSz="868131" rtl="0" eaLnBrk="1" latinLnBrk="0" hangingPunct="1">
              <a:defRPr sz="1709" kern="1200">
                <a:solidFill>
                  <a:schemeClr val="tx1"/>
                </a:solidFill>
                <a:latin typeface="+mn-lt"/>
                <a:ea typeface="+mn-ea"/>
                <a:cs typeface="+mn-cs"/>
              </a:defRPr>
            </a:lvl6pPr>
            <a:lvl7pPr marL="2604394" algn="l" defTabSz="868131" rtl="0" eaLnBrk="1" latinLnBrk="0" hangingPunct="1">
              <a:defRPr sz="1709" kern="1200">
                <a:solidFill>
                  <a:schemeClr val="tx1"/>
                </a:solidFill>
                <a:latin typeface="+mn-lt"/>
                <a:ea typeface="+mn-ea"/>
                <a:cs typeface="+mn-cs"/>
              </a:defRPr>
            </a:lvl7pPr>
            <a:lvl8pPr marL="3038460" algn="l" defTabSz="868131" rtl="0" eaLnBrk="1" latinLnBrk="0" hangingPunct="1">
              <a:defRPr sz="1709" kern="1200">
                <a:solidFill>
                  <a:schemeClr val="tx1"/>
                </a:solidFill>
                <a:latin typeface="+mn-lt"/>
                <a:ea typeface="+mn-ea"/>
                <a:cs typeface="+mn-cs"/>
              </a:defRPr>
            </a:lvl8pPr>
            <a:lvl9pPr marL="3472525" algn="l" defTabSz="868131" rtl="0" eaLnBrk="1" latinLnBrk="0" hangingPunct="1">
              <a:defRPr sz="1709" kern="1200">
                <a:solidFill>
                  <a:schemeClr val="tx1"/>
                </a:solidFill>
                <a:latin typeface="+mn-lt"/>
                <a:ea typeface="+mn-ea"/>
                <a:cs typeface="+mn-cs"/>
              </a:defRPr>
            </a:lvl9pPr>
          </a:lstStyle>
          <a:p>
            <a:pPr marL="0" marR="0" lvl="0" indent="0" algn="ctr" defTabSz="86813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ysClr val="windowText" lastClr="000000"/>
                </a:solidFill>
                <a:effectLst/>
                <a:uLnTx/>
                <a:uFillTx/>
                <a:latin typeface="Roboto Slab"/>
                <a:ea typeface="+mn-ea"/>
                <a:cs typeface="+mn-cs"/>
              </a:rPr>
              <a:t>For internal use only</a:t>
            </a:r>
          </a:p>
        </p:txBody>
      </p:sp>
      <p:sp>
        <p:nvSpPr>
          <p:cNvPr id="7" name="Rectangle 6">
            <a:extLst>
              <a:ext uri="{FF2B5EF4-FFF2-40B4-BE49-F238E27FC236}">
                <a16:creationId xmlns:a16="http://schemas.microsoft.com/office/drawing/2014/main" id="{5CCEEA38-8F98-AB71-6BE4-5ACC3B9A58BB}"/>
              </a:ext>
            </a:extLst>
          </p:cNvPr>
          <p:cNvSpPr/>
          <p:nvPr/>
        </p:nvSpPr>
        <p:spPr>
          <a:xfrm>
            <a:off x="5181600" y="6345382"/>
            <a:ext cx="1828800" cy="323273"/>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Slab"/>
              <a:ea typeface="+mn-ea"/>
              <a:cs typeface="+mn-cs"/>
            </a:endParaRPr>
          </a:p>
        </p:txBody>
      </p:sp>
      <p:pic>
        <p:nvPicPr>
          <p:cNvPr id="8" name="Picture 7">
            <a:extLst>
              <a:ext uri="{FF2B5EF4-FFF2-40B4-BE49-F238E27FC236}">
                <a16:creationId xmlns:a16="http://schemas.microsoft.com/office/drawing/2014/main" id="{FF4A2FD0-52B0-0DCF-27E7-E33BA6824A07}"/>
              </a:ext>
            </a:extLst>
          </p:cNvPr>
          <p:cNvPicPr>
            <a:picLocks noChangeAspect="1"/>
          </p:cNvPicPr>
          <p:nvPr/>
        </p:nvPicPr>
        <p:blipFill>
          <a:blip r:embed="rId4"/>
          <a:stretch>
            <a:fillRect/>
          </a:stretch>
        </p:blipFill>
        <p:spPr>
          <a:xfrm>
            <a:off x="1769326" y="6319566"/>
            <a:ext cx="884679" cy="372019"/>
          </a:xfrm>
          <a:prstGeom prst="rect">
            <a:avLst/>
          </a:prstGeom>
        </p:spPr>
      </p:pic>
      <p:sp>
        <p:nvSpPr>
          <p:cNvPr id="9" name="TextBox 8">
            <a:extLst>
              <a:ext uri="{FF2B5EF4-FFF2-40B4-BE49-F238E27FC236}">
                <a16:creationId xmlns:a16="http://schemas.microsoft.com/office/drawing/2014/main" id="{C9142161-F2FC-421B-8E60-A869486A97AE}"/>
              </a:ext>
            </a:extLst>
          </p:cNvPr>
          <p:cNvSpPr txBox="1"/>
          <p:nvPr/>
        </p:nvSpPr>
        <p:spPr>
          <a:xfrm>
            <a:off x="4914384" y="6400302"/>
            <a:ext cx="7066209" cy="332048"/>
          </a:xfrm>
          <a:prstGeom prst="rect">
            <a:avLst/>
          </a:prstGeom>
          <a:noFill/>
        </p:spPr>
        <p:txBody>
          <a:bodyPr wrap="square" lIns="34180" tIns="34180" rIns="34180" bIns="3418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9" b="0" i="1" u="none" strike="noStrike" kern="1200" cap="none" spc="0" normalizeH="0" baseline="0" noProof="0">
                <a:ln>
                  <a:noFill/>
                </a:ln>
                <a:solidFill>
                  <a:srgbClr val="1E1E1E"/>
                </a:solidFill>
                <a:effectLst/>
                <a:uLnTx/>
                <a:uFillTx/>
                <a:latin typeface="Roboto"/>
                <a:ea typeface="+mn-ea"/>
                <a:cs typeface="+mn-cs"/>
              </a:rPr>
              <a:t>This presentation will be posted in the </a:t>
            </a:r>
            <a:r>
              <a:rPr kumimoji="0" lang="en-US" sz="1709" b="0" i="1" u="none" strike="noStrike" kern="1200" cap="none" spc="0" normalizeH="0" baseline="0" noProof="0">
                <a:ln>
                  <a:noFill/>
                </a:ln>
                <a:solidFill>
                  <a:srgbClr val="1E1E1E"/>
                </a:solidFill>
                <a:effectLst/>
                <a:uLnTx/>
                <a:uFillTx/>
                <a:latin typeface="Roboto"/>
                <a:ea typeface="+mn-ea"/>
                <a:cs typeface="+mn-cs"/>
                <a:hlinkClick r:id="rId5"/>
              </a:rPr>
              <a:t>Colorado Resource Repository</a:t>
            </a:r>
            <a:r>
              <a:rPr kumimoji="0" lang="en-US" sz="1709" b="0" i="1" u="none" strike="noStrike" kern="1200" cap="none" spc="0" normalizeH="0" baseline="0" noProof="0">
                <a:ln>
                  <a:noFill/>
                </a:ln>
                <a:solidFill>
                  <a:srgbClr val="1E1E1E"/>
                </a:solidFill>
                <a:effectLst/>
                <a:uLnTx/>
                <a:uFillTx/>
                <a:latin typeface="Roboto"/>
                <a:ea typeface="+mn-ea"/>
                <a:cs typeface="+mn-cs"/>
              </a:rPr>
              <a:t>.</a:t>
            </a:r>
            <a:endParaRPr kumimoji="0" lang="en-US" sz="1709" b="0" i="1" u="sng" strike="noStrike" kern="1200" cap="none" spc="0" normalizeH="0" baseline="0" noProof="0">
              <a:ln>
                <a:noFill/>
              </a:ln>
              <a:solidFill>
                <a:srgbClr val="009CDE"/>
              </a:solidFill>
              <a:effectLst/>
              <a:uLnTx/>
              <a:uFillTx/>
              <a:latin typeface="Roboto"/>
              <a:ea typeface="+mn-ea"/>
              <a:cs typeface="+mn-cs"/>
            </a:endParaRPr>
          </a:p>
        </p:txBody>
      </p:sp>
      <p:sp>
        <p:nvSpPr>
          <p:cNvPr id="14" name="TextBox 13">
            <a:extLst>
              <a:ext uri="{FF2B5EF4-FFF2-40B4-BE49-F238E27FC236}">
                <a16:creationId xmlns:a16="http://schemas.microsoft.com/office/drawing/2014/main" id="{114B39A9-F2BB-080B-236C-D24DA4EF5A2C}"/>
              </a:ext>
            </a:extLst>
          </p:cNvPr>
          <p:cNvSpPr txBox="1"/>
          <p:nvPr/>
        </p:nvSpPr>
        <p:spPr>
          <a:xfrm>
            <a:off x="449330" y="1293056"/>
            <a:ext cx="10830652" cy="1611586"/>
          </a:xfrm>
          <a:prstGeom prst="rect">
            <a:avLst/>
          </a:prstGeom>
          <a:noFill/>
        </p:spPr>
        <p:txBody>
          <a:bodyPr wrap="square" lIns="36000" tIns="36000" rIns="36000" bIns="36000"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11"/>
              <a:tabLst/>
              <a:defRPr/>
            </a:pPr>
            <a:r>
              <a:rPr lang="en-US" sz="2000" dirty="0">
                <a:solidFill>
                  <a:srgbClr val="1E1E1E"/>
                </a:solidFill>
                <a:latin typeface="Roboto"/>
              </a:rPr>
              <a:t>Finally, type the following statement in the Detailed Description field:  </a:t>
            </a:r>
            <a:r>
              <a:rPr lang="en-US" sz="2000" dirty="0">
                <a:solidFill>
                  <a:srgbClr val="0070C0"/>
                </a:solidFill>
                <a:latin typeface="Roboto"/>
              </a:rPr>
              <a:t>“</a:t>
            </a:r>
            <a:r>
              <a:rPr lang="en-US" sz="2000" b="1" dirty="0">
                <a:solidFill>
                  <a:srgbClr val="0070C0"/>
                </a:solidFill>
              </a:rPr>
              <a:t>This student was not eligible for testing due to a parent excuse and was removed from the test session after testing started. The score MUST BE invalidated using invalidation code 24 and no retesting allowed during spring 2026 School Day testing. No investigation needed.”</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11"/>
              <a:tabLst/>
              <a:defRPr/>
            </a:pPr>
            <a:r>
              <a:rPr lang="en-US" sz="2000" dirty="0">
                <a:solidFill>
                  <a:srgbClr val="1E1E1E"/>
                </a:solidFill>
                <a:latin typeface="Roboto"/>
              </a:rPr>
              <a:t>Click the yellow </a:t>
            </a:r>
            <a:r>
              <a:rPr lang="en-US" sz="2000" b="1" dirty="0">
                <a:solidFill>
                  <a:srgbClr val="1E1E1E"/>
                </a:solidFill>
                <a:latin typeface="Roboto"/>
              </a:rPr>
              <a:t>Submit to College Board </a:t>
            </a:r>
            <a:r>
              <a:rPr lang="en-US" sz="2000" dirty="0">
                <a:solidFill>
                  <a:srgbClr val="1E1E1E"/>
                </a:solidFill>
                <a:latin typeface="Roboto"/>
              </a:rPr>
              <a:t>button.</a:t>
            </a:r>
          </a:p>
        </p:txBody>
      </p:sp>
      <p:sp>
        <p:nvSpPr>
          <p:cNvPr id="10" name="Oval 9">
            <a:extLst>
              <a:ext uri="{FF2B5EF4-FFF2-40B4-BE49-F238E27FC236}">
                <a16:creationId xmlns:a16="http://schemas.microsoft.com/office/drawing/2014/main" id="{BD830D59-96F3-2ABE-0BED-CA85B0804B3A}"/>
              </a:ext>
            </a:extLst>
          </p:cNvPr>
          <p:cNvSpPr/>
          <p:nvPr/>
        </p:nvSpPr>
        <p:spPr>
          <a:xfrm>
            <a:off x="1056303" y="3204782"/>
            <a:ext cx="352338" cy="402671"/>
          </a:xfrm>
          <a:prstGeom prst="ellipse">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70000" lnSpcReduction="20000"/>
          </a:bodyPr>
          <a:lstStyle/>
          <a:p>
            <a:pPr algn="ctr"/>
            <a:r>
              <a:rPr lang="en-US" sz="2000" b="1" dirty="0">
                <a:solidFill>
                  <a:schemeClr val="tx2"/>
                </a:solidFill>
                <a:latin typeface="+mj-lt"/>
              </a:rPr>
              <a:t>13</a:t>
            </a:r>
          </a:p>
        </p:txBody>
      </p:sp>
      <p:sp>
        <p:nvSpPr>
          <p:cNvPr id="15" name="Oval 14">
            <a:extLst>
              <a:ext uri="{FF2B5EF4-FFF2-40B4-BE49-F238E27FC236}">
                <a16:creationId xmlns:a16="http://schemas.microsoft.com/office/drawing/2014/main" id="{35A16EE0-8757-681B-9015-840AC7077982}"/>
              </a:ext>
            </a:extLst>
          </p:cNvPr>
          <p:cNvSpPr/>
          <p:nvPr/>
        </p:nvSpPr>
        <p:spPr>
          <a:xfrm>
            <a:off x="1056303" y="4712935"/>
            <a:ext cx="352338" cy="402671"/>
          </a:xfrm>
          <a:prstGeom prst="ellipse">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62500" lnSpcReduction="20000"/>
          </a:bodyPr>
          <a:lstStyle/>
          <a:p>
            <a:pPr algn="ctr"/>
            <a:r>
              <a:rPr lang="en-US" sz="2000" b="1" dirty="0">
                <a:solidFill>
                  <a:schemeClr val="tx2"/>
                </a:solidFill>
                <a:latin typeface="+mj-lt"/>
              </a:rPr>
              <a:t>14</a:t>
            </a:r>
          </a:p>
        </p:txBody>
      </p:sp>
      <p:pic>
        <p:nvPicPr>
          <p:cNvPr id="5" name="Picture 4">
            <a:extLst>
              <a:ext uri="{FF2B5EF4-FFF2-40B4-BE49-F238E27FC236}">
                <a16:creationId xmlns:a16="http://schemas.microsoft.com/office/drawing/2014/main" id="{7270917B-3C51-C5FA-FD23-30663FB8E4AF}"/>
              </a:ext>
            </a:extLst>
          </p:cNvPr>
          <p:cNvPicPr>
            <a:picLocks noChangeAspect="1"/>
          </p:cNvPicPr>
          <p:nvPr/>
        </p:nvPicPr>
        <p:blipFill>
          <a:blip r:embed="rId6"/>
          <a:stretch>
            <a:fillRect/>
          </a:stretch>
        </p:blipFill>
        <p:spPr>
          <a:xfrm>
            <a:off x="1606306" y="2976036"/>
            <a:ext cx="9493738" cy="2482978"/>
          </a:xfrm>
          <a:prstGeom prst="rect">
            <a:avLst/>
          </a:prstGeom>
        </p:spPr>
      </p:pic>
    </p:spTree>
    <p:custDataLst>
      <p:tags r:id="rId1"/>
    </p:custDataLst>
    <p:extLst>
      <p:ext uri="{BB962C8B-B14F-4D97-AF65-F5344CB8AC3E}">
        <p14:creationId xmlns:p14="http://schemas.microsoft.com/office/powerpoint/2010/main" val="336913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F6D87-7A7C-4F03-358B-82F691786BB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6308790-4D2C-2E7C-8D49-31E5F233F2A1}"/>
              </a:ext>
            </a:extLst>
          </p:cNvPr>
          <p:cNvSpPr>
            <a:spLocks noGrp="1"/>
          </p:cNvSpPr>
          <p:nvPr>
            <p:ph type="ctrTitle"/>
          </p:nvPr>
        </p:nvSpPr>
        <p:spPr/>
        <p:txBody>
          <a:bodyPr/>
          <a:lstStyle/>
          <a:p>
            <a:r>
              <a:rPr lang="en-US" sz="5100" dirty="0"/>
              <a:t>Part Two: Enter a Reason Not Tested Code</a:t>
            </a:r>
          </a:p>
        </p:txBody>
      </p:sp>
      <p:pic>
        <p:nvPicPr>
          <p:cNvPr id="2" name="Picture 1">
            <a:extLst>
              <a:ext uri="{FF2B5EF4-FFF2-40B4-BE49-F238E27FC236}">
                <a16:creationId xmlns:a16="http://schemas.microsoft.com/office/drawing/2014/main" id="{6E60E658-1918-AE39-FB7E-97ACE8222CEF}"/>
              </a:ext>
            </a:extLst>
          </p:cNvPr>
          <p:cNvPicPr>
            <a:picLocks noChangeAspect="1"/>
          </p:cNvPicPr>
          <p:nvPr/>
        </p:nvPicPr>
        <p:blipFill>
          <a:blip r:embed="rId3"/>
          <a:stretch>
            <a:fillRect/>
          </a:stretch>
        </p:blipFill>
        <p:spPr>
          <a:xfrm>
            <a:off x="10983225" y="6224935"/>
            <a:ext cx="1097280" cy="461420"/>
          </a:xfrm>
          <a:prstGeom prst="rect">
            <a:avLst/>
          </a:prstGeom>
        </p:spPr>
      </p:pic>
    </p:spTree>
    <p:custDataLst>
      <p:tags r:id="rId1"/>
    </p:custDataLst>
    <p:extLst>
      <p:ext uri="{BB962C8B-B14F-4D97-AF65-F5344CB8AC3E}">
        <p14:creationId xmlns:p14="http://schemas.microsoft.com/office/powerpoint/2010/main" val="3391728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2">
          <a:extLst>
            <a:ext uri="{FF2B5EF4-FFF2-40B4-BE49-F238E27FC236}">
              <a16:creationId xmlns:a16="http://schemas.microsoft.com/office/drawing/2014/main" id="{84997278-091D-C4EB-2ACA-128810354D09}"/>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1345FF4-F560-A933-372C-5012A91D7A08}"/>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B1345FF4-F560-A933-372C-5012A91D7A0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73" name="Google Shape;173;p25">
            <a:extLst>
              <a:ext uri="{FF2B5EF4-FFF2-40B4-BE49-F238E27FC236}">
                <a16:creationId xmlns:a16="http://schemas.microsoft.com/office/drawing/2014/main" id="{95A2D9E1-2188-4228-1918-FFC27A5FBC01}"/>
              </a:ext>
            </a:extLst>
          </p:cNvPr>
          <p:cNvSpPr txBox="1">
            <a:spLocks noGrp="1"/>
          </p:cNvSpPr>
          <p:nvPr>
            <p:ph type="title"/>
          </p:nvPr>
        </p:nvSpPr>
        <p:spPr>
          <a:prstGeom prst="rect">
            <a:avLst/>
          </a:prstGeom>
          <a:noFill/>
          <a:ln>
            <a:noFill/>
          </a:ln>
        </p:spPr>
        <p:txBody>
          <a:bodyPr spcFirstLastPara="1" vert="horz" wrap="square" lIns="0" tIns="0" rIns="68351" bIns="0" numCol="1" anchor="t" anchorCtr="0" compatLnSpc="1">
            <a:prstTxWarp prst="textNoShape">
              <a:avLst/>
            </a:prstTxWarp>
            <a:noAutofit/>
          </a:bodyPr>
          <a:lstStyle/>
          <a:p>
            <a:pPr>
              <a:buSzPts val="3600"/>
            </a:pPr>
            <a:r>
              <a:rPr lang="en-US" sz="3600" b="1" dirty="0">
                <a:solidFill>
                  <a:schemeClr val="accent3"/>
                </a:solidFill>
                <a:cs typeface="Arial" panose="020B0604020202020204" pitchFamily="34" charset="0"/>
              </a:rPr>
              <a:t>Part 2: Entering a Reason Not Tested Code</a:t>
            </a:r>
            <a:endParaRPr b="1" dirty="0">
              <a:solidFill>
                <a:schemeClr val="accent3"/>
              </a:solidFill>
            </a:endParaRPr>
          </a:p>
        </p:txBody>
      </p:sp>
      <p:sp>
        <p:nvSpPr>
          <p:cNvPr id="5" name="Google Shape;174;p25">
            <a:extLst>
              <a:ext uri="{FF2B5EF4-FFF2-40B4-BE49-F238E27FC236}">
                <a16:creationId xmlns:a16="http://schemas.microsoft.com/office/drawing/2014/main" id="{584874BF-87EB-2DAF-27F4-BB2FED6ADA5C}"/>
              </a:ext>
            </a:extLst>
          </p:cNvPr>
          <p:cNvSpPr/>
          <p:nvPr/>
        </p:nvSpPr>
        <p:spPr>
          <a:xfrm>
            <a:off x="357213" y="1285510"/>
            <a:ext cx="3904244" cy="3321555"/>
          </a:xfrm>
          <a:prstGeom prst="rect">
            <a:avLst/>
          </a:prstGeom>
          <a:noFill/>
          <a:ln>
            <a:noFill/>
          </a:ln>
        </p:spPr>
        <p:txBody>
          <a:bodyPr spcFirstLastPara="1" wrap="square" lIns="43383" tIns="0" rIns="0" bIns="0" anchor="t" anchorCtr="0">
            <a:noAutofit/>
          </a:bodyPr>
          <a:lstStyle/>
          <a:p>
            <a:pPr marL="434023" marR="0" lvl="0" indent="0" algn="l" defTabSz="914400" rtl="0" eaLnBrk="1" fontAlgn="auto" latinLnBrk="0" hangingPunct="1">
              <a:lnSpc>
                <a:spcPct val="115000"/>
              </a:lnSpc>
              <a:spcBef>
                <a:spcPts val="0"/>
              </a:spcBef>
              <a:spcAft>
                <a:spcPts val="0"/>
              </a:spcAft>
              <a:buClrTx/>
              <a:buSzTx/>
              <a:buFontTx/>
              <a:buNone/>
              <a:tabLst/>
              <a:defRPr/>
            </a:pPr>
            <a:endParaRPr kumimoji="0" sz="1614" b="0" i="0" u="none" strike="noStrike" kern="1200" cap="none" spc="0" normalizeH="0" baseline="0" noProof="0">
              <a:ln>
                <a:noFill/>
              </a:ln>
              <a:solidFill>
                <a:srgbClr val="1E1E1E"/>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sz="1614" b="0" i="0" u="none" strike="noStrike" kern="1200" cap="none" spc="0" normalizeH="0" baseline="0" noProof="0">
              <a:ln>
                <a:noFill/>
              </a:ln>
              <a:solidFill>
                <a:srgbClr val="1E1E1E"/>
              </a:solidFill>
              <a:effectLst/>
              <a:uLnTx/>
              <a:uFillTx/>
              <a:latin typeface="Roboto"/>
              <a:ea typeface="Roboto"/>
              <a:cs typeface="Roboto"/>
              <a:sym typeface="Roboto"/>
            </a:endParaRPr>
          </a:p>
        </p:txBody>
      </p:sp>
      <p:pic>
        <p:nvPicPr>
          <p:cNvPr id="8" name="Picture 7">
            <a:extLst>
              <a:ext uri="{FF2B5EF4-FFF2-40B4-BE49-F238E27FC236}">
                <a16:creationId xmlns:a16="http://schemas.microsoft.com/office/drawing/2014/main" id="{44E6A2AB-15F0-26B1-AB20-E83FD4574E87}"/>
              </a:ext>
            </a:extLst>
          </p:cNvPr>
          <p:cNvPicPr>
            <a:picLocks noChangeAspect="1"/>
          </p:cNvPicPr>
          <p:nvPr/>
        </p:nvPicPr>
        <p:blipFill>
          <a:blip r:embed="rId7"/>
          <a:stretch>
            <a:fillRect/>
          </a:stretch>
        </p:blipFill>
        <p:spPr>
          <a:xfrm>
            <a:off x="1769326" y="6319566"/>
            <a:ext cx="884679" cy="372019"/>
          </a:xfrm>
          <a:prstGeom prst="rect">
            <a:avLst/>
          </a:prstGeom>
        </p:spPr>
      </p:pic>
      <p:sp>
        <p:nvSpPr>
          <p:cNvPr id="3" name="TextBox 2">
            <a:extLst>
              <a:ext uri="{FF2B5EF4-FFF2-40B4-BE49-F238E27FC236}">
                <a16:creationId xmlns:a16="http://schemas.microsoft.com/office/drawing/2014/main" id="{5E9E5033-AFDC-8D26-1337-CE5AD0E9A5FD}"/>
              </a:ext>
            </a:extLst>
          </p:cNvPr>
          <p:cNvSpPr txBox="1"/>
          <p:nvPr/>
        </p:nvSpPr>
        <p:spPr>
          <a:xfrm>
            <a:off x="356461" y="1285510"/>
            <a:ext cx="10334279" cy="426646"/>
          </a:xfrm>
          <a:prstGeom prst="rect">
            <a:avLst/>
          </a:prstGeom>
          <a:noFill/>
        </p:spPr>
        <p:txBody>
          <a:bodyPr wrap="square" lIns="36000" tIns="36000" rIns="36000" bIns="36000"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srgbClr val="1E1E1E"/>
                </a:solidFill>
                <a:effectLst/>
                <a:uLnTx/>
                <a:uFillTx/>
                <a:latin typeface="Roboto"/>
                <a:ea typeface="+mn-ea"/>
                <a:cs typeface="+mn-cs"/>
              </a:rPr>
              <a:t>Start from the All Students tab and click on the student’s hyperlinked name.</a:t>
            </a:r>
          </a:p>
        </p:txBody>
      </p:sp>
      <p:pic>
        <p:nvPicPr>
          <p:cNvPr id="4" name="Picture 3">
            <a:extLst>
              <a:ext uri="{FF2B5EF4-FFF2-40B4-BE49-F238E27FC236}">
                <a16:creationId xmlns:a16="http://schemas.microsoft.com/office/drawing/2014/main" id="{EA61C0D5-EB41-56B3-AD6F-B804A32AF052}"/>
              </a:ext>
            </a:extLst>
          </p:cNvPr>
          <p:cNvPicPr>
            <a:picLocks noChangeAspect="1"/>
          </p:cNvPicPr>
          <p:nvPr/>
        </p:nvPicPr>
        <p:blipFill>
          <a:blip r:embed="rId8"/>
          <a:stretch>
            <a:fillRect/>
          </a:stretch>
        </p:blipFill>
        <p:spPr>
          <a:xfrm>
            <a:off x="1562100" y="1955176"/>
            <a:ext cx="8229600" cy="4221301"/>
          </a:xfrm>
          <a:prstGeom prst="rect">
            <a:avLst/>
          </a:prstGeom>
          <a:ln>
            <a:solidFill>
              <a:schemeClr val="accent3"/>
            </a:solidFill>
          </a:ln>
        </p:spPr>
      </p:pic>
      <p:sp>
        <p:nvSpPr>
          <p:cNvPr id="6" name="Rectangle 5">
            <a:extLst>
              <a:ext uri="{FF2B5EF4-FFF2-40B4-BE49-F238E27FC236}">
                <a16:creationId xmlns:a16="http://schemas.microsoft.com/office/drawing/2014/main" id="{6BAD6B7C-583A-4CD2-87FB-32F77079FA4A}"/>
              </a:ext>
            </a:extLst>
          </p:cNvPr>
          <p:cNvSpPr/>
          <p:nvPr/>
        </p:nvSpPr>
        <p:spPr>
          <a:xfrm>
            <a:off x="2743200" y="2266950"/>
            <a:ext cx="542925" cy="276225"/>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77500" lnSpcReduction="20000"/>
          </a:bodyPr>
          <a:lstStyle/>
          <a:p>
            <a:pPr algn="ctr"/>
            <a:endParaRPr lang="en-US" sz="2000" b="1">
              <a:solidFill>
                <a:schemeClr val="tx2"/>
              </a:solidFill>
              <a:latin typeface="+mj-lt"/>
            </a:endParaRPr>
          </a:p>
        </p:txBody>
      </p:sp>
      <p:sp>
        <p:nvSpPr>
          <p:cNvPr id="7" name="Rectangle 6">
            <a:extLst>
              <a:ext uri="{FF2B5EF4-FFF2-40B4-BE49-F238E27FC236}">
                <a16:creationId xmlns:a16="http://schemas.microsoft.com/office/drawing/2014/main" id="{13403FBF-1DB7-7F9A-A16D-ADFB58F903DF}"/>
              </a:ext>
            </a:extLst>
          </p:cNvPr>
          <p:cNvSpPr/>
          <p:nvPr/>
        </p:nvSpPr>
        <p:spPr>
          <a:xfrm>
            <a:off x="1750276" y="3870336"/>
            <a:ext cx="1431074" cy="2306141"/>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endParaRPr lang="en-US" sz="2000" b="1">
              <a:solidFill>
                <a:schemeClr val="tx2"/>
              </a:solidFill>
              <a:latin typeface="+mj-lt"/>
            </a:endParaRPr>
          </a:p>
        </p:txBody>
      </p:sp>
    </p:spTree>
    <p:custDataLst>
      <p:tags r:id="rId1"/>
    </p:custDataLst>
    <p:extLst>
      <p:ext uri="{BB962C8B-B14F-4D97-AF65-F5344CB8AC3E}">
        <p14:creationId xmlns:p14="http://schemas.microsoft.com/office/powerpoint/2010/main" val="1030391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2">
          <a:extLst>
            <a:ext uri="{FF2B5EF4-FFF2-40B4-BE49-F238E27FC236}">
              <a16:creationId xmlns:a16="http://schemas.microsoft.com/office/drawing/2014/main" id="{2CD61DF0-8D88-1C41-53C8-B3D5746AD011}"/>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E7780B-D312-4DEF-04FC-E4E20671C696}"/>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DAE7780B-D312-4DEF-04FC-E4E20671C69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73" name="Google Shape;173;p25">
            <a:extLst>
              <a:ext uri="{FF2B5EF4-FFF2-40B4-BE49-F238E27FC236}">
                <a16:creationId xmlns:a16="http://schemas.microsoft.com/office/drawing/2014/main" id="{39B667F8-2782-9581-12CC-C39C25BA3D31}"/>
              </a:ext>
            </a:extLst>
          </p:cNvPr>
          <p:cNvSpPr txBox="1">
            <a:spLocks noGrp="1"/>
          </p:cNvSpPr>
          <p:nvPr>
            <p:ph type="title"/>
          </p:nvPr>
        </p:nvSpPr>
        <p:spPr>
          <a:xfrm>
            <a:off x="356462" y="538394"/>
            <a:ext cx="11302138" cy="413175"/>
          </a:xfrm>
          <a:prstGeom prst="rect">
            <a:avLst/>
          </a:prstGeom>
          <a:noFill/>
          <a:ln>
            <a:noFill/>
          </a:ln>
        </p:spPr>
        <p:txBody>
          <a:bodyPr spcFirstLastPara="1" vert="horz" wrap="square" lIns="0" tIns="0" rIns="68351" bIns="0" numCol="1" anchor="t" anchorCtr="0" compatLnSpc="1">
            <a:prstTxWarp prst="textNoShape">
              <a:avLst/>
            </a:prstTxWarp>
            <a:noAutofit/>
          </a:bodyPr>
          <a:lstStyle/>
          <a:p>
            <a:pPr>
              <a:buSzPts val="3600"/>
            </a:pPr>
            <a:r>
              <a:rPr lang="en-US" sz="3600" b="1" dirty="0">
                <a:solidFill>
                  <a:schemeClr val="accent3"/>
                </a:solidFill>
                <a:cs typeface="Arial" panose="020B0604020202020204" pitchFamily="34" charset="0"/>
              </a:rPr>
              <a:t>Special Use Only Code</a:t>
            </a:r>
            <a:endParaRPr b="1" dirty="0">
              <a:solidFill>
                <a:schemeClr val="accent3"/>
              </a:solidFill>
            </a:endParaRPr>
          </a:p>
        </p:txBody>
      </p:sp>
      <p:sp>
        <p:nvSpPr>
          <p:cNvPr id="5" name="Google Shape;174;p25">
            <a:extLst>
              <a:ext uri="{FF2B5EF4-FFF2-40B4-BE49-F238E27FC236}">
                <a16:creationId xmlns:a16="http://schemas.microsoft.com/office/drawing/2014/main" id="{3C910EC3-2F46-4E57-2053-D4CA89A293A4}"/>
              </a:ext>
            </a:extLst>
          </p:cNvPr>
          <p:cNvSpPr/>
          <p:nvPr/>
        </p:nvSpPr>
        <p:spPr>
          <a:xfrm>
            <a:off x="357213" y="1285510"/>
            <a:ext cx="3904244" cy="3321555"/>
          </a:xfrm>
          <a:prstGeom prst="rect">
            <a:avLst/>
          </a:prstGeom>
          <a:noFill/>
          <a:ln>
            <a:noFill/>
          </a:ln>
        </p:spPr>
        <p:txBody>
          <a:bodyPr spcFirstLastPara="1" wrap="square" lIns="43383" tIns="0" rIns="0" bIns="0" anchor="t" anchorCtr="0">
            <a:noAutofit/>
          </a:bodyPr>
          <a:lstStyle/>
          <a:p>
            <a:pPr marL="434023" marR="0" lvl="0" indent="0" algn="l" defTabSz="914400" rtl="0" eaLnBrk="1" fontAlgn="auto" latinLnBrk="0" hangingPunct="1">
              <a:lnSpc>
                <a:spcPct val="115000"/>
              </a:lnSpc>
              <a:spcBef>
                <a:spcPts val="0"/>
              </a:spcBef>
              <a:spcAft>
                <a:spcPts val="0"/>
              </a:spcAft>
              <a:buClrTx/>
              <a:buSzTx/>
              <a:buFontTx/>
              <a:buNone/>
              <a:tabLst/>
              <a:defRPr/>
            </a:pPr>
            <a:endParaRPr kumimoji="0" sz="1614" b="0" i="0" u="none" strike="noStrike" kern="1200" cap="none" spc="0" normalizeH="0" baseline="0" noProof="0">
              <a:ln>
                <a:noFill/>
              </a:ln>
              <a:solidFill>
                <a:srgbClr val="1E1E1E"/>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sz="1614" b="0" i="0" u="none" strike="noStrike" kern="1200" cap="none" spc="0" normalizeH="0" baseline="0" noProof="0">
              <a:ln>
                <a:noFill/>
              </a:ln>
              <a:solidFill>
                <a:srgbClr val="1E1E1E"/>
              </a:solidFill>
              <a:effectLst/>
              <a:uLnTx/>
              <a:uFillTx/>
              <a:latin typeface="Roboto"/>
              <a:ea typeface="Roboto"/>
              <a:cs typeface="Roboto"/>
              <a:sym typeface="Roboto"/>
            </a:endParaRPr>
          </a:p>
        </p:txBody>
      </p:sp>
      <p:pic>
        <p:nvPicPr>
          <p:cNvPr id="8" name="Picture 7">
            <a:extLst>
              <a:ext uri="{FF2B5EF4-FFF2-40B4-BE49-F238E27FC236}">
                <a16:creationId xmlns:a16="http://schemas.microsoft.com/office/drawing/2014/main" id="{0338AF1D-1368-2B40-3FF2-A66E026EB4AB}"/>
              </a:ext>
            </a:extLst>
          </p:cNvPr>
          <p:cNvPicPr>
            <a:picLocks noChangeAspect="1"/>
          </p:cNvPicPr>
          <p:nvPr/>
        </p:nvPicPr>
        <p:blipFill>
          <a:blip r:embed="rId7"/>
          <a:stretch>
            <a:fillRect/>
          </a:stretch>
        </p:blipFill>
        <p:spPr>
          <a:xfrm>
            <a:off x="1769326" y="6319566"/>
            <a:ext cx="884679" cy="372019"/>
          </a:xfrm>
          <a:prstGeom prst="rect">
            <a:avLst/>
          </a:prstGeom>
        </p:spPr>
      </p:pic>
      <p:sp>
        <p:nvSpPr>
          <p:cNvPr id="3" name="TextBox 2">
            <a:extLst>
              <a:ext uri="{FF2B5EF4-FFF2-40B4-BE49-F238E27FC236}">
                <a16:creationId xmlns:a16="http://schemas.microsoft.com/office/drawing/2014/main" id="{62267214-977D-4635-C3C3-E8916F2E1E8D}"/>
              </a:ext>
            </a:extLst>
          </p:cNvPr>
          <p:cNvSpPr txBox="1"/>
          <p:nvPr/>
        </p:nvSpPr>
        <p:spPr>
          <a:xfrm>
            <a:off x="356462" y="2861734"/>
            <a:ext cx="3452899" cy="1134532"/>
          </a:xfrm>
          <a:prstGeom prst="rect">
            <a:avLst/>
          </a:prstGeom>
          <a:noFill/>
        </p:spPr>
        <p:txBody>
          <a:bodyPr wrap="square" lIns="36000" tIns="36000" rIns="36000" bIns="36000"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2300" b="0" i="0" u="none" strike="noStrike" kern="1200" cap="none" spc="0" normalizeH="0" baseline="0" noProof="0" dirty="0">
                <a:ln>
                  <a:noFill/>
                </a:ln>
                <a:solidFill>
                  <a:srgbClr val="1E1E1E"/>
                </a:solidFill>
                <a:effectLst/>
                <a:uLnTx/>
                <a:uFillTx/>
                <a:latin typeface="Roboto"/>
                <a:ea typeface="+mn-ea"/>
                <a:cs typeface="+mn-cs"/>
              </a:rPr>
              <a:t>Scroll to the “Special Use Only” field in the Student Profile.</a:t>
            </a:r>
          </a:p>
        </p:txBody>
      </p:sp>
      <p:pic>
        <p:nvPicPr>
          <p:cNvPr id="11" name="Picture 10">
            <a:extLst>
              <a:ext uri="{FF2B5EF4-FFF2-40B4-BE49-F238E27FC236}">
                <a16:creationId xmlns:a16="http://schemas.microsoft.com/office/drawing/2014/main" id="{9060B500-210E-268C-928C-CACEA51D3295}"/>
              </a:ext>
            </a:extLst>
          </p:cNvPr>
          <p:cNvPicPr>
            <a:picLocks noChangeAspect="1"/>
          </p:cNvPicPr>
          <p:nvPr/>
        </p:nvPicPr>
        <p:blipFill>
          <a:blip r:embed="rId8"/>
          <a:stretch>
            <a:fillRect/>
          </a:stretch>
        </p:blipFill>
        <p:spPr>
          <a:xfrm>
            <a:off x="4343874" y="1149212"/>
            <a:ext cx="7490913" cy="4742933"/>
          </a:xfrm>
          <a:prstGeom prst="rect">
            <a:avLst/>
          </a:prstGeom>
        </p:spPr>
      </p:pic>
      <p:sp>
        <p:nvSpPr>
          <p:cNvPr id="6" name="Rectangle 5">
            <a:extLst>
              <a:ext uri="{FF2B5EF4-FFF2-40B4-BE49-F238E27FC236}">
                <a16:creationId xmlns:a16="http://schemas.microsoft.com/office/drawing/2014/main" id="{8643F4F3-0D26-32F3-1869-1D5B867DE51C}"/>
              </a:ext>
            </a:extLst>
          </p:cNvPr>
          <p:cNvSpPr/>
          <p:nvPr/>
        </p:nvSpPr>
        <p:spPr>
          <a:xfrm>
            <a:off x="4343874" y="5316609"/>
            <a:ext cx="2714151" cy="276225"/>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77500" lnSpcReduction="20000"/>
          </a:bodyPr>
          <a:lstStyle/>
          <a:p>
            <a:pPr algn="ctr"/>
            <a:endParaRPr lang="en-US" sz="2000" b="1">
              <a:solidFill>
                <a:schemeClr val="tx2"/>
              </a:solidFill>
              <a:latin typeface="+mj-lt"/>
            </a:endParaRPr>
          </a:p>
        </p:txBody>
      </p:sp>
    </p:spTree>
    <p:custDataLst>
      <p:tags r:id="rId1"/>
    </p:custDataLst>
    <p:extLst>
      <p:ext uri="{BB962C8B-B14F-4D97-AF65-F5344CB8AC3E}">
        <p14:creationId xmlns:p14="http://schemas.microsoft.com/office/powerpoint/2010/main" val="2127649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2">
          <a:extLst>
            <a:ext uri="{FF2B5EF4-FFF2-40B4-BE49-F238E27FC236}">
              <a16:creationId xmlns:a16="http://schemas.microsoft.com/office/drawing/2014/main" id="{5BDB4B5E-0E61-9EBA-F178-526493424C4C}"/>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46C9D33-846F-5A36-847B-9CD832A13962}"/>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F46C9D33-846F-5A36-847B-9CD832A139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73" name="Google Shape;173;p25">
            <a:extLst>
              <a:ext uri="{FF2B5EF4-FFF2-40B4-BE49-F238E27FC236}">
                <a16:creationId xmlns:a16="http://schemas.microsoft.com/office/drawing/2014/main" id="{7E8B8EC5-1833-560A-AED6-BD4C2FCA547B}"/>
              </a:ext>
            </a:extLst>
          </p:cNvPr>
          <p:cNvSpPr txBox="1">
            <a:spLocks noGrp="1"/>
          </p:cNvSpPr>
          <p:nvPr>
            <p:ph type="title"/>
          </p:nvPr>
        </p:nvSpPr>
        <p:spPr>
          <a:xfrm>
            <a:off x="356462" y="538394"/>
            <a:ext cx="5177564" cy="413175"/>
          </a:xfrm>
          <a:prstGeom prst="rect">
            <a:avLst/>
          </a:prstGeom>
          <a:noFill/>
          <a:ln>
            <a:noFill/>
          </a:ln>
        </p:spPr>
        <p:txBody>
          <a:bodyPr spcFirstLastPara="1" vert="horz" wrap="square" lIns="0" tIns="0" rIns="68351" bIns="0" numCol="1" anchor="t" anchorCtr="0" compatLnSpc="1">
            <a:prstTxWarp prst="textNoShape">
              <a:avLst/>
            </a:prstTxWarp>
            <a:noAutofit/>
          </a:bodyPr>
          <a:lstStyle/>
          <a:p>
            <a:pPr>
              <a:buSzPts val="3600"/>
            </a:pPr>
            <a:r>
              <a:rPr lang="en-US" sz="3600" dirty="0">
                <a:solidFill>
                  <a:schemeClr val="accent3"/>
                </a:solidFill>
                <a:cs typeface="Arial" panose="020B0604020202020204" pitchFamily="34" charset="0"/>
              </a:rPr>
              <a:t>Selecting Code 9</a:t>
            </a:r>
            <a:endParaRPr dirty="0">
              <a:solidFill>
                <a:schemeClr val="accent3"/>
              </a:solidFill>
            </a:endParaRPr>
          </a:p>
        </p:txBody>
      </p:sp>
      <p:sp>
        <p:nvSpPr>
          <p:cNvPr id="5" name="Google Shape;174;p25">
            <a:extLst>
              <a:ext uri="{FF2B5EF4-FFF2-40B4-BE49-F238E27FC236}">
                <a16:creationId xmlns:a16="http://schemas.microsoft.com/office/drawing/2014/main" id="{2B9C9F09-C9C1-5FE9-CB2D-93FE3D16D385}"/>
              </a:ext>
            </a:extLst>
          </p:cNvPr>
          <p:cNvSpPr/>
          <p:nvPr/>
        </p:nvSpPr>
        <p:spPr>
          <a:xfrm>
            <a:off x="357213" y="1285510"/>
            <a:ext cx="3904244" cy="3321555"/>
          </a:xfrm>
          <a:prstGeom prst="rect">
            <a:avLst/>
          </a:prstGeom>
          <a:noFill/>
          <a:ln>
            <a:noFill/>
          </a:ln>
        </p:spPr>
        <p:txBody>
          <a:bodyPr spcFirstLastPara="1" wrap="square" lIns="43383" tIns="0" rIns="0" bIns="0" anchor="t" anchorCtr="0">
            <a:noAutofit/>
          </a:bodyPr>
          <a:lstStyle/>
          <a:p>
            <a:pPr marL="434023" marR="0" lvl="0" indent="0" algn="l" defTabSz="914400" rtl="0" eaLnBrk="1" fontAlgn="auto" latinLnBrk="0" hangingPunct="1">
              <a:lnSpc>
                <a:spcPct val="115000"/>
              </a:lnSpc>
              <a:spcBef>
                <a:spcPts val="0"/>
              </a:spcBef>
              <a:spcAft>
                <a:spcPts val="0"/>
              </a:spcAft>
              <a:buClrTx/>
              <a:buSzTx/>
              <a:buFontTx/>
              <a:buNone/>
              <a:tabLst/>
              <a:defRPr/>
            </a:pPr>
            <a:endParaRPr kumimoji="0" sz="1614" b="0" i="0" u="none" strike="noStrike" kern="1200" cap="none" spc="0" normalizeH="0" baseline="0" noProof="0">
              <a:ln>
                <a:noFill/>
              </a:ln>
              <a:solidFill>
                <a:srgbClr val="1E1E1E"/>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sz="1614" b="0" i="0" u="none" strike="noStrike" kern="1200" cap="none" spc="0" normalizeH="0" baseline="0" noProof="0">
              <a:ln>
                <a:noFill/>
              </a:ln>
              <a:solidFill>
                <a:srgbClr val="1E1E1E"/>
              </a:solidFill>
              <a:effectLst/>
              <a:uLnTx/>
              <a:uFillTx/>
              <a:latin typeface="Roboto"/>
              <a:ea typeface="Roboto"/>
              <a:cs typeface="Roboto"/>
              <a:sym typeface="Roboto"/>
            </a:endParaRPr>
          </a:p>
        </p:txBody>
      </p:sp>
      <p:pic>
        <p:nvPicPr>
          <p:cNvPr id="8" name="Picture 7">
            <a:extLst>
              <a:ext uri="{FF2B5EF4-FFF2-40B4-BE49-F238E27FC236}">
                <a16:creationId xmlns:a16="http://schemas.microsoft.com/office/drawing/2014/main" id="{DA9E3B69-FDF7-A836-2803-57C63307C73E}"/>
              </a:ext>
            </a:extLst>
          </p:cNvPr>
          <p:cNvPicPr>
            <a:picLocks noChangeAspect="1"/>
          </p:cNvPicPr>
          <p:nvPr/>
        </p:nvPicPr>
        <p:blipFill>
          <a:blip r:embed="rId7"/>
          <a:stretch>
            <a:fillRect/>
          </a:stretch>
        </p:blipFill>
        <p:spPr>
          <a:xfrm>
            <a:off x="1769326" y="6319566"/>
            <a:ext cx="884679" cy="372019"/>
          </a:xfrm>
          <a:prstGeom prst="rect">
            <a:avLst/>
          </a:prstGeom>
        </p:spPr>
      </p:pic>
      <p:sp>
        <p:nvSpPr>
          <p:cNvPr id="3" name="TextBox 2">
            <a:extLst>
              <a:ext uri="{FF2B5EF4-FFF2-40B4-BE49-F238E27FC236}">
                <a16:creationId xmlns:a16="http://schemas.microsoft.com/office/drawing/2014/main" id="{F87DF510-E74A-BCF7-8FC1-CDD40C0F9333}"/>
              </a:ext>
            </a:extLst>
          </p:cNvPr>
          <p:cNvSpPr txBox="1"/>
          <p:nvPr/>
        </p:nvSpPr>
        <p:spPr>
          <a:xfrm>
            <a:off x="293824" y="2424316"/>
            <a:ext cx="3749540" cy="780589"/>
          </a:xfrm>
          <a:prstGeom prst="rect">
            <a:avLst/>
          </a:prstGeom>
          <a:noFill/>
        </p:spPr>
        <p:txBody>
          <a:bodyPr wrap="square" lIns="36000" tIns="36000" rIns="36000" bIns="36000"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srgbClr val="1E1E1E"/>
                </a:solidFill>
                <a:effectLst/>
                <a:uLnTx/>
                <a:uFillTx/>
                <a:latin typeface="Roboto"/>
                <a:ea typeface="+mn-ea"/>
                <a:cs typeface="+mn-cs"/>
              </a:rPr>
              <a:t>Select code 9 (Parental Excuse) for the student.</a:t>
            </a:r>
          </a:p>
        </p:txBody>
      </p:sp>
      <p:pic>
        <p:nvPicPr>
          <p:cNvPr id="14" name="Picture 13">
            <a:extLst>
              <a:ext uri="{FF2B5EF4-FFF2-40B4-BE49-F238E27FC236}">
                <a16:creationId xmlns:a16="http://schemas.microsoft.com/office/drawing/2014/main" id="{5BF41D3D-7DDB-6121-7E9D-609E15D8695E}"/>
              </a:ext>
            </a:extLst>
          </p:cNvPr>
          <p:cNvPicPr>
            <a:picLocks noChangeAspect="1"/>
          </p:cNvPicPr>
          <p:nvPr/>
        </p:nvPicPr>
        <p:blipFill>
          <a:blip r:embed="rId8"/>
          <a:stretch>
            <a:fillRect/>
          </a:stretch>
        </p:blipFill>
        <p:spPr>
          <a:xfrm>
            <a:off x="4483788" y="1342885"/>
            <a:ext cx="7207220" cy="4643578"/>
          </a:xfrm>
          <a:prstGeom prst="rect">
            <a:avLst/>
          </a:prstGeom>
          <a:ln>
            <a:solidFill>
              <a:schemeClr val="tx1"/>
            </a:solidFill>
          </a:ln>
        </p:spPr>
      </p:pic>
    </p:spTree>
    <p:custDataLst>
      <p:tags r:id="rId1"/>
    </p:custDataLst>
    <p:extLst>
      <p:ext uri="{BB962C8B-B14F-4D97-AF65-F5344CB8AC3E}">
        <p14:creationId xmlns:p14="http://schemas.microsoft.com/office/powerpoint/2010/main" val="3041537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2">
          <a:extLst>
            <a:ext uri="{FF2B5EF4-FFF2-40B4-BE49-F238E27FC236}">
              <a16:creationId xmlns:a16="http://schemas.microsoft.com/office/drawing/2014/main" id="{66778CF3-02D4-E1A9-E1BE-738C94B78686}"/>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DB2530A-1155-255C-B67D-F032E2A32E3F}"/>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2DB2530A-1155-255C-B67D-F032E2A32E3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73" name="Google Shape;173;p25">
            <a:extLst>
              <a:ext uri="{FF2B5EF4-FFF2-40B4-BE49-F238E27FC236}">
                <a16:creationId xmlns:a16="http://schemas.microsoft.com/office/drawing/2014/main" id="{E36111D9-0984-6410-D220-BB4130D2A3A6}"/>
              </a:ext>
            </a:extLst>
          </p:cNvPr>
          <p:cNvSpPr txBox="1">
            <a:spLocks noGrp="1"/>
          </p:cNvSpPr>
          <p:nvPr>
            <p:ph type="title"/>
          </p:nvPr>
        </p:nvSpPr>
        <p:spPr>
          <a:xfrm>
            <a:off x="356462" y="538394"/>
            <a:ext cx="11545026" cy="413175"/>
          </a:xfrm>
          <a:prstGeom prst="rect">
            <a:avLst/>
          </a:prstGeom>
          <a:noFill/>
          <a:ln>
            <a:noFill/>
          </a:ln>
        </p:spPr>
        <p:txBody>
          <a:bodyPr spcFirstLastPara="1" vert="horz" wrap="square" lIns="0" tIns="0" rIns="68351" bIns="0" numCol="1" anchor="t" anchorCtr="0" compatLnSpc="1">
            <a:prstTxWarp prst="textNoShape">
              <a:avLst/>
            </a:prstTxWarp>
            <a:noAutofit/>
          </a:bodyPr>
          <a:lstStyle/>
          <a:p>
            <a:pPr>
              <a:buSzPts val="3600"/>
            </a:pPr>
            <a:r>
              <a:rPr lang="en-US" sz="3600" b="1" dirty="0">
                <a:solidFill>
                  <a:schemeClr val="accent3"/>
                </a:solidFill>
                <a:cs typeface="Arial" panose="020B0604020202020204" pitchFamily="34" charset="0"/>
              </a:rPr>
              <a:t>Using the Data Export</a:t>
            </a:r>
            <a:endParaRPr b="1" dirty="0">
              <a:solidFill>
                <a:schemeClr val="accent3"/>
              </a:solidFill>
            </a:endParaRPr>
          </a:p>
        </p:txBody>
      </p:sp>
      <p:sp>
        <p:nvSpPr>
          <p:cNvPr id="5" name="Google Shape;174;p25">
            <a:extLst>
              <a:ext uri="{FF2B5EF4-FFF2-40B4-BE49-F238E27FC236}">
                <a16:creationId xmlns:a16="http://schemas.microsoft.com/office/drawing/2014/main" id="{202ADD95-3AC4-EA92-C60A-11C812C9C084}"/>
              </a:ext>
            </a:extLst>
          </p:cNvPr>
          <p:cNvSpPr/>
          <p:nvPr/>
        </p:nvSpPr>
        <p:spPr>
          <a:xfrm>
            <a:off x="357213" y="1285510"/>
            <a:ext cx="3904244" cy="3321555"/>
          </a:xfrm>
          <a:prstGeom prst="rect">
            <a:avLst/>
          </a:prstGeom>
          <a:noFill/>
          <a:ln>
            <a:noFill/>
          </a:ln>
        </p:spPr>
        <p:txBody>
          <a:bodyPr spcFirstLastPara="1" wrap="square" lIns="43383" tIns="0" rIns="0" bIns="0" anchor="t" anchorCtr="0">
            <a:noAutofit/>
          </a:bodyPr>
          <a:lstStyle/>
          <a:p>
            <a:pPr marL="434023" marR="0" lvl="0" indent="0" algn="l" defTabSz="914400" rtl="0" eaLnBrk="1" fontAlgn="auto" latinLnBrk="0" hangingPunct="1">
              <a:lnSpc>
                <a:spcPct val="115000"/>
              </a:lnSpc>
              <a:spcBef>
                <a:spcPts val="0"/>
              </a:spcBef>
              <a:spcAft>
                <a:spcPts val="0"/>
              </a:spcAft>
              <a:buClrTx/>
              <a:buSzTx/>
              <a:buFontTx/>
              <a:buNone/>
              <a:tabLst/>
              <a:defRPr/>
            </a:pPr>
            <a:endParaRPr kumimoji="0" sz="1614" b="0" i="0" u="none" strike="noStrike" kern="1200" cap="none" spc="0" normalizeH="0" baseline="0" noProof="0">
              <a:ln>
                <a:noFill/>
              </a:ln>
              <a:solidFill>
                <a:srgbClr val="1E1E1E"/>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sz="1614" b="0" i="0" u="none" strike="noStrike" kern="1200" cap="none" spc="0" normalizeH="0" baseline="0" noProof="0">
              <a:ln>
                <a:noFill/>
              </a:ln>
              <a:solidFill>
                <a:srgbClr val="1E1E1E"/>
              </a:solidFill>
              <a:effectLst/>
              <a:uLnTx/>
              <a:uFillTx/>
              <a:latin typeface="Roboto"/>
              <a:ea typeface="Roboto"/>
              <a:cs typeface="Roboto"/>
              <a:sym typeface="Roboto"/>
            </a:endParaRPr>
          </a:p>
        </p:txBody>
      </p:sp>
      <p:pic>
        <p:nvPicPr>
          <p:cNvPr id="8" name="Picture 7">
            <a:extLst>
              <a:ext uri="{FF2B5EF4-FFF2-40B4-BE49-F238E27FC236}">
                <a16:creationId xmlns:a16="http://schemas.microsoft.com/office/drawing/2014/main" id="{7CE6A7BE-11A4-4DE1-1FF4-0CE2FBE66A87}"/>
              </a:ext>
            </a:extLst>
          </p:cNvPr>
          <p:cNvPicPr>
            <a:picLocks noChangeAspect="1"/>
          </p:cNvPicPr>
          <p:nvPr/>
        </p:nvPicPr>
        <p:blipFill>
          <a:blip r:embed="rId7"/>
          <a:stretch>
            <a:fillRect/>
          </a:stretch>
        </p:blipFill>
        <p:spPr>
          <a:xfrm>
            <a:off x="1769326" y="6319566"/>
            <a:ext cx="884679" cy="372019"/>
          </a:xfrm>
          <a:prstGeom prst="rect">
            <a:avLst/>
          </a:prstGeom>
        </p:spPr>
      </p:pic>
      <p:sp>
        <p:nvSpPr>
          <p:cNvPr id="3" name="TextBox 2">
            <a:extLst>
              <a:ext uri="{FF2B5EF4-FFF2-40B4-BE49-F238E27FC236}">
                <a16:creationId xmlns:a16="http://schemas.microsoft.com/office/drawing/2014/main" id="{328CCBA0-13D2-CD8A-49EC-BB8CD798AA27}"/>
              </a:ext>
            </a:extLst>
          </p:cNvPr>
          <p:cNvSpPr txBox="1"/>
          <p:nvPr/>
        </p:nvSpPr>
        <p:spPr>
          <a:xfrm>
            <a:off x="785813" y="1309813"/>
            <a:ext cx="10951368" cy="780589"/>
          </a:xfrm>
          <a:prstGeom prst="rect">
            <a:avLst/>
          </a:prstGeom>
          <a:noFill/>
        </p:spPr>
        <p:txBody>
          <a:bodyPr wrap="square" lIns="36000" tIns="36000" rIns="36000" bIns="36000"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srgbClr val="1E1E1E"/>
                </a:solidFill>
                <a:effectLst/>
                <a:uLnTx/>
                <a:uFillTx/>
                <a:latin typeface="Roboto"/>
                <a:ea typeface="+mn-ea"/>
                <a:cs typeface="+mn-cs"/>
              </a:rPr>
              <a:t>From the Downloads tab, you can export a roster of students to see which students have Reason Not Tested Codes assigned.</a:t>
            </a:r>
          </a:p>
        </p:txBody>
      </p:sp>
      <p:pic>
        <p:nvPicPr>
          <p:cNvPr id="9" name="Picture 8">
            <a:extLst>
              <a:ext uri="{FF2B5EF4-FFF2-40B4-BE49-F238E27FC236}">
                <a16:creationId xmlns:a16="http://schemas.microsoft.com/office/drawing/2014/main" id="{A29F0EB1-64BE-255E-0CC7-1F61B7B71F11}"/>
              </a:ext>
            </a:extLst>
          </p:cNvPr>
          <p:cNvPicPr>
            <a:picLocks noChangeAspect="1"/>
          </p:cNvPicPr>
          <p:nvPr/>
        </p:nvPicPr>
        <p:blipFill>
          <a:blip r:embed="rId8"/>
          <a:stretch>
            <a:fillRect/>
          </a:stretch>
        </p:blipFill>
        <p:spPr>
          <a:xfrm>
            <a:off x="2257425" y="2171284"/>
            <a:ext cx="7967979" cy="4002202"/>
          </a:xfrm>
          <a:prstGeom prst="rect">
            <a:avLst/>
          </a:prstGeom>
          <a:ln>
            <a:solidFill>
              <a:schemeClr val="tx1"/>
            </a:solidFill>
          </a:ln>
        </p:spPr>
      </p:pic>
    </p:spTree>
    <p:custDataLst>
      <p:tags r:id="rId1"/>
    </p:custDataLst>
    <p:extLst>
      <p:ext uri="{BB962C8B-B14F-4D97-AF65-F5344CB8AC3E}">
        <p14:creationId xmlns:p14="http://schemas.microsoft.com/office/powerpoint/2010/main" val="1373028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2">
          <a:extLst>
            <a:ext uri="{FF2B5EF4-FFF2-40B4-BE49-F238E27FC236}">
              <a16:creationId xmlns:a16="http://schemas.microsoft.com/office/drawing/2014/main" id="{B9DE8405-7F1D-7E95-A7F4-22DDFA1975E1}"/>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7B7ADF3-3A95-DEB9-A7F7-6A5F5E67E9E9}"/>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B7B7ADF3-3A95-DEB9-A7F7-6A5F5E67E9E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73" name="Google Shape;173;p25">
            <a:extLst>
              <a:ext uri="{FF2B5EF4-FFF2-40B4-BE49-F238E27FC236}">
                <a16:creationId xmlns:a16="http://schemas.microsoft.com/office/drawing/2014/main" id="{9B295066-DD54-6D90-9AB9-E7A1D9475494}"/>
              </a:ext>
            </a:extLst>
          </p:cNvPr>
          <p:cNvSpPr txBox="1">
            <a:spLocks noGrp="1"/>
          </p:cNvSpPr>
          <p:nvPr>
            <p:ph type="title"/>
          </p:nvPr>
        </p:nvSpPr>
        <p:spPr>
          <a:xfrm>
            <a:off x="356462" y="538394"/>
            <a:ext cx="5090181" cy="413175"/>
          </a:xfrm>
          <a:prstGeom prst="rect">
            <a:avLst/>
          </a:prstGeom>
          <a:noFill/>
          <a:ln>
            <a:noFill/>
          </a:ln>
        </p:spPr>
        <p:txBody>
          <a:bodyPr spcFirstLastPara="1" vert="horz" wrap="square" lIns="0" tIns="0" rIns="68351" bIns="0" numCol="1" anchor="t" anchorCtr="0" compatLnSpc="1">
            <a:prstTxWarp prst="textNoShape">
              <a:avLst/>
            </a:prstTxWarp>
            <a:noAutofit/>
          </a:bodyPr>
          <a:lstStyle/>
          <a:p>
            <a:pPr>
              <a:buSzPts val="3600"/>
            </a:pPr>
            <a:r>
              <a:rPr lang="en-US" sz="3200" b="1" dirty="0">
                <a:solidFill>
                  <a:schemeClr val="accent3"/>
                </a:solidFill>
                <a:cs typeface="Arial" panose="020B0604020202020204" pitchFamily="34" charset="0"/>
              </a:rPr>
              <a:t>Data Export</a:t>
            </a:r>
            <a:endParaRPr sz="3200" b="1" dirty="0">
              <a:solidFill>
                <a:schemeClr val="accent3"/>
              </a:solidFill>
            </a:endParaRPr>
          </a:p>
        </p:txBody>
      </p:sp>
      <p:sp>
        <p:nvSpPr>
          <p:cNvPr id="5" name="Google Shape;174;p25">
            <a:extLst>
              <a:ext uri="{FF2B5EF4-FFF2-40B4-BE49-F238E27FC236}">
                <a16:creationId xmlns:a16="http://schemas.microsoft.com/office/drawing/2014/main" id="{95298CE2-7FDA-CE17-9D70-FC19A5E4C8C8}"/>
              </a:ext>
            </a:extLst>
          </p:cNvPr>
          <p:cNvSpPr/>
          <p:nvPr/>
        </p:nvSpPr>
        <p:spPr>
          <a:xfrm>
            <a:off x="357213" y="1285510"/>
            <a:ext cx="3904244" cy="3321555"/>
          </a:xfrm>
          <a:prstGeom prst="rect">
            <a:avLst/>
          </a:prstGeom>
          <a:noFill/>
          <a:ln>
            <a:noFill/>
          </a:ln>
        </p:spPr>
        <p:txBody>
          <a:bodyPr spcFirstLastPara="1" wrap="square" lIns="43383" tIns="0" rIns="0" bIns="0" anchor="t" anchorCtr="0">
            <a:noAutofit/>
          </a:bodyPr>
          <a:lstStyle/>
          <a:p>
            <a:pPr marL="434023" marR="0" lvl="0" indent="0" algn="l" defTabSz="914400" rtl="0" eaLnBrk="1" fontAlgn="auto" latinLnBrk="0" hangingPunct="1">
              <a:lnSpc>
                <a:spcPct val="115000"/>
              </a:lnSpc>
              <a:spcBef>
                <a:spcPts val="0"/>
              </a:spcBef>
              <a:spcAft>
                <a:spcPts val="0"/>
              </a:spcAft>
              <a:buClrTx/>
              <a:buSzTx/>
              <a:buFontTx/>
              <a:buNone/>
              <a:tabLst/>
              <a:defRPr/>
            </a:pPr>
            <a:endParaRPr kumimoji="0" sz="1614" b="0" i="0" u="none" strike="noStrike" kern="1200" cap="none" spc="0" normalizeH="0" baseline="0" noProof="0">
              <a:ln>
                <a:noFill/>
              </a:ln>
              <a:solidFill>
                <a:srgbClr val="1E1E1E"/>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sz="1614" b="0" i="0" u="none" strike="noStrike" kern="1200" cap="none" spc="0" normalizeH="0" baseline="0" noProof="0">
              <a:ln>
                <a:noFill/>
              </a:ln>
              <a:solidFill>
                <a:srgbClr val="1E1E1E"/>
              </a:solidFill>
              <a:effectLst/>
              <a:uLnTx/>
              <a:uFillTx/>
              <a:latin typeface="Roboto"/>
              <a:ea typeface="Roboto"/>
              <a:cs typeface="Roboto"/>
              <a:sym typeface="Roboto"/>
            </a:endParaRPr>
          </a:p>
        </p:txBody>
      </p:sp>
      <p:pic>
        <p:nvPicPr>
          <p:cNvPr id="8" name="Picture 7">
            <a:extLst>
              <a:ext uri="{FF2B5EF4-FFF2-40B4-BE49-F238E27FC236}">
                <a16:creationId xmlns:a16="http://schemas.microsoft.com/office/drawing/2014/main" id="{B4FA23D6-B6A0-3BFF-3E98-380511C465CB}"/>
              </a:ext>
            </a:extLst>
          </p:cNvPr>
          <p:cNvPicPr>
            <a:picLocks noChangeAspect="1"/>
          </p:cNvPicPr>
          <p:nvPr/>
        </p:nvPicPr>
        <p:blipFill>
          <a:blip r:embed="rId7"/>
          <a:stretch>
            <a:fillRect/>
          </a:stretch>
        </p:blipFill>
        <p:spPr>
          <a:xfrm>
            <a:off x="1769326" y="6319566"/>
            <a:ext cx="884679" cy="372019"/>
          </a:xfrm>
          <a:prstGeom prst="rect">
            <a:avLst/>
          </a:prstGeom>
        </p:spPr>
      </p:pic>
      <p:sp>
        <p:nvSpPr>
          <p:cNvPr id="3" name="TextBox 2">
            <a:extLst>
              <a:ext uri="{FF2B5EF4-FFF2-40B4-BE49-F238E27FC236}">
                <a16:creationId xmlns:a16="http://schemas.microsoft.com/office/drawing/2014/main" id="{A156D4E9-D039-B44F-2018-E391A69EA758}"/>
              </a:ext>
            </a:extLst>
          </p:cNvPr>
          <p:cNvSpPr txBox="1"/>
          <p:nvPr/>
        </p:nvSpPr>
        <p:spPr>
          <a:xfrm>
            <a:off x="318362" y="1832352"/>
            <a:ext cx="4720363" cy="4320020"/>
          </a:xfrm>
          <a:prstGeom prst="rect">
            <a:avLst/>
          </a:prstGeom>
          <a:noFill/>
        </p:spPr>
        <p:txBody>
          <a:bodyPr wrap="square" lIns="36000" tIns="36000" rIns="36000" bIns="36000"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2300" b="0" i="0" u="none" strike="noStrike" kern="1200" cap="none" spc="0" normalizeH="0" baseline="0" noProof="0" dirty="0">
                <a:ln>
                  <a:noFill/>
                </a:ln>
                <a:solidFill>
                  <a:srgbClr val="1E1E1E"/>
                </a:solidFill>
                <a:effectLst/>
                <a:uLnTx/>
                <a:uFillTx/>
                <a:latin typeface="Roboto"/>
                <a:ea typeface="+mn-ea"/>
                <a:cs typeface="+mn-cs"/>
              </a:rPr>
              <a:t>In this exportable roster, you can see: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300" dirty="0">
                <a:solidFill>
                  <a:srgbClr val="1E1E1E"/>
                </a:solidFill>
                <a:latin typeface="Roboto"/>
              </a:rPr>
              <a:t>Assigned Reason Not Tested Codes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srgbClr val="1E1E1E"/>
                </a:solidFill>
                <a:effectLst/>
                <a:uLnTx/>
                <a:uFillTx/>
                <a:latin typeface="Roboto"/>
                <a:ea typeface="+mn-ea"/>
                <a:cs typeface="+mn-cs"/>
              </a:rPr>
              <a:t>Test type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300" dirty="0">
                <a:solidFill>
                  <a:srgbClr val="1E1E1E"/>
                </a:solidFill>
                <a:latin typeface="Roboto"/>
              </a:rPr>
              <a:t>Room</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srgbClr val="1E1E1E"/>
                </a:solidFill>
                <a:effectLst/>
                <a:uLnTx/>
                <a:uFillTx/>
                <a:latin typeface="Roboto"/>
                <a:ea typeface="+mn-ea"/>
                <a:cs typeface="+mn-cs"/>
              </a:rPr>
              <a:t>Test </a:t>
            </a:r>
            <a:r>
              <a:rPr lang="en-US" sz="2300" dirty="0">
                <a:solidFill>
                  <a:srgbClr val="1E1E1E"/>
                </a:solidFill>
                <a:latin typeface="Roboto"/>
              </a:rPr>
              <a:t>Status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srgbClr val="1E1E1E"/>
              </a:solidFill>
              <a:effectLst/>
              <a:uLnTx/>
              <a:uFillTx/>
              <a:latin typeface="Roboto"/>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n-US" sz="2300" dirty="0">
                <a:solidFill>
                  <a:srgbClr val="1E1E1E"/>
                </a:solidFill>
                <a:latin typeface="Roboto"/>
              </a:rPr>
              <a:t>CDE recommends printing a copy of this list with Reason Not Tested Codes assigned and securely storing for your records.</a:t>
            </a:r>
            <a:endParaRPr kumimoji="0" lang="en-US" sz="2300" b="0" i="0" u="none" strike="noStrike" kern="1200" cap="none" spc="0" normalizeH="0" baseline="0" noProof="0" dirty="0">
              <a:ln>
                <a:noFill/>
              </a:ln>
              <a:solidFill>
                <a:srgbClr val="1E1E1E"/>
              </a:solidFill>
              <a:effectLst/>
              <a:uLnTx/>
              <a:uFillTx/>
              <a:latin typeface="Roboto"/>
              <a:ea typeface="+mn-ea"/>
              <a:cs typeface="+mn-cs"/>
            </a:endParaRPr>
          </a:p>
        </p:txBody>
      </p:sp>
      <p:sp>
        <p:nvSpPr>
          <p:cNvPr id="9" name="Rectangle 8">
            <a:extLst>
              <a:ext uri="{FF2B5EF4-FFF2-40B4-BE49-F238E27FC236}">
                <a16:creationId xmlns:a16="http://schemas.microsoft.com/office/drawing/2014/main" id="{A01CBCAA-446D-B4D2-C948-5B2CAE8E0C5D}"/>
              </a:ext>
            </a:extLst>
          </p:cNvPr>
          <p:cNvSpPr/>
          <p:nvPr/>
        </p:nvSpPr>
        <p:spPr>
          <a:xfrm>
            <a:off x="8093868" y="1212062"/>
            <a:ext cx="592931" cy="157528"/>
          </a:xfrm>
          <a:prstGeom prst="rect">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25000" lnSpcReduction="20000"/>
          </a:bodyPr>
          <a:lstStyle/>
          <a:p>
            <a:pPr algn="ctr"/>
            <a:endParaRPr lang="en-US" sz="2000" b="1" dirty="0">
              <a:solidFill>
                <a:schemeClr val="tx2"/>
              </a:solidFill>
              <a:latin typeface="+mj-lt"/>
            </a:endParaRPr>
          </a:p>
        </p:txBody>
      </p:sp>
      <p:sp>
        <p:nvSpPr>
          <p:cNvPr id="11" name="Rectangle 10">
            <a:extLst>
              <a:ext uri="{FF2B5EF4-FFF2-40B4-BE49-F238E27FC236}">
                <a16:creationId xmlns:a16="http://schemas.microsoft.com/office/drawing/2014/main" id="{707FB5F0-316D-1952-152B-7AC938977E8F}"/>
              </a:ext>
            </a:extLst>
          </p:cNvPr>
          <p:cNvSpPr/>
          <p:nvPr/>
        </p:nvSpPr>
        <p:spPr>
          <a:xfrm>
            <a:off x="8093867" y="1890882"/>
            <a:ext cx="592931" cy="157528"/>
          </a:xfrm>
          <a:prstGeom prst="rect">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25000" lnSpcReduction="20000"/>
          </a:bodyPr>
          <a:lstStyle/>
          <a:p>
            <a:pPr algn="ctr"/>
            <a:endParaRPr lang="en-US" sz="2000" b="1" dirty="0">
              <a:solidFill>
                <a:schemeClr val="tx2"/>
              </a:solidFill>
              <a:latin typeface="+mj-lt"/>
            </a:endParaRPr>
          </a:p>
        </p:txBody>
      </p:sp>
      <p:sp>
        <p:nvSpPr>
          <p:cNvPr id="12" name="Rectangle 11">
            <a:extLst>
              <a:ext uri="{FF2B5EF4-FFF2-40B4-BE49-F238E27FC236}">
                <a16:creationId xmlns:a16="http://schemas.microsoft.com/office/drawing/2014/main" id="{E41AE4D7-8B23-6F20-488F-3C9C0A3F1A38}"/>
              </a:ext>
            </a:extLst>
          </p:cNvPr>
          <p:cNvSpPr/>
          <p:nvPr/>
        </p:nvSpPr>
        <p:spPr>
          <a:xfrm>
            <a:off x="8088549" y="2056411"/>
            <a:ext cx="640080" cy="157528"/>
          </a:xfrm>
          <a:prstGeom prst="rect">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25000" lnSpcReduction="20000"/>
          </a:bodyPr>
          <a:lstStyle/>
          <a:p>
            <a:pPr algn="ctr"/>
            <a:endParaRPr lang="en-US" sz="2000" b="1" dirty="0">
              <a:solidFill>
                <a:schemeClr val="tx2"/>
              </a:solidFill>
              <a:latin typeface="+mj-lt"/>
            </a:endParaRPr>
          </a:p>
        </p:txBody>
      </p:sp>
      <p:sp>
        <p:nvSpPr>
          <p:cNvPr id="13" name="Rectangle 12">
            <a:extLst>
              <a:ext uri="{FF2B5EF4-FFF2-40B4-BE49-F238E27FC236}">
                <a16:creationId xmlns:a16="http://schemas.microsoft.com/office/drawing/2014/main" id="{86450756-54CF-37C5-A017-849DCDDDDAE0}"/>
              </a:ext>
            </a:extLst>
          </p:cNvPr>
          <p:cNvSpPr/>
          <p:nvPr/>
        </p:nvSpPr>
        <p:spPr>
          <a:xfrm>
            <a:off x="8088548" y="2227257"/>
            <a:ext cx="592931" cy="157528"/>
          </a:xfrm>
          <a:prstGeom prst="rect">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25000" lnSpcReduction="20000"/>
          </a:bodyPr>
          <a:lstStyle/>
          <a:p>
            <a:pPr algn="ctr"/>
            <a:endParaRPr lang="en-US" sz="2000" b="1" dirty="0">
              <a:solidFill>
                <a:schemeClr val="tx2"/>
              </a:solidFill>
              <a:latin typeface="+mj-lt"/>
            </a:endParaRPr>
          </a:p>
        </p:txBody>
      </p:sp>
      <p:sp>
        <p:nvSpPr>
          <p:cNvPr id="14" name="Rectangle 13">
            <a:extLst>
              <a:ext uri="{FF2B5EF4-FFF2-40B4-BE49-F238E27FC236}">
                <a16:creationId xmlns:a16="http://schemas.microsoft.com/office/drawing/2014/main" id="{39748A80-6518-8EB1-69D3-1FC9443F5F84}"/>
              </a:ext>
            </a:extLst>
          </p:cNvPr>
          <p:cNvSpPr/>
          <p:nvPr/>
        </p:nvSpPr>
        <p:spPr>
          <a:xfrm>
            <a:off x="8088547" y="2398103"/>
            <a:ext cx="592931" cy="157528"/>
          </a:xfrm>
          <a:prstGeom prst="rect">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25000" lnSpcReduction="20000"/>
          </a:bodyPr>
          <a:lstStyle/>
          <a:p>
            <a:pPr algn="ctr"/>
            <a:endParaRPr lang="en-US" sz="2000" b="1" dirty="0">
              <a:solidFill>
                <a:schemeClr val="tx2"/>
              </a:solidFill>
              <a:latin typeface="+mj-lt"/>
            </a:endParaRPr>
          </a:p>
        </p:txBody>
      </p:sp>
      <p:pic>
        <p:nvPicPr>
          <p:cNvPr id="17" name="Picture 16">
            <a:extLst>
              <a:ext uri="{FF2B5EF4-FFF2-40B4-BE49-F238E27FC236}">
                <a16:creationId xmlns:a16="http://schemas.microsoft.com/office/drawing/2014/main" id="{E7037E06-C8DE-19E1-6A87-BC1097ECDD8D}"/>
              </a:ext>
            </a:extLst>
          </p:cNvPr>
          <p:cNvPicPr>
            <a:picLocks noChangeAspect="1"/>
          </p:cNvPicPr>
          <p:nvPr/>
        </p:nvPicPr>
        <p:blipFill>
          <a:blip r:embed="rId8"/>
          <a:stretch>
            <a:fillRect/>
          </a:stretch>
        </p:blipFill>
        <p:spPr>
          <a:xfrm>
            <a:off x="5485494" y="678905"/>
            <a:ext cx="6144356" cy="5500190"/>
          </a:xfrm>
          <a:prstGeom prst="rect">
            <a:avLst/>
          </a:prstGeom>
        </p:spPr>
      </p:pic>
    </p:spTree>
    <p:custDataLst>
      <p:tags r:id="rId1"/>
    </p:custDataLst>
    <p:extLst>
      <p:ext uri="{BB962C8B-B14F-4D97-AF65-F5344CB8AC3E}">
        <p14:creationId xmlns:p14="http://schemas.microsoft.com/office/powerpoint/2010/main" val="758130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17B73-D7B7-73B7-BE22-53B6D2BC3B11}"/>
              </a:ext>
            </a:extLst>
          </p:cNvPr>
          <p:cNvSpPr>
            <a:spLocks noGrp="1"/>
          </p:cNvSpPr>
          <p:nvPr>
            <p:ph type="title"/>
          </p:nvPr>
        </p:nvSpPr>
        <p:spPr/>
        <p:txBody>
          <a:bodyPr/>
          <a:lstStyle/>
          <a:p>
            <a:r>
              <a:rPr lang="en-US" dirty="0"/>
              <a:t>Timeline</a:t>
            </a:r>
          </a:p>
        </p:txBody>
      </p:sp>
      <p:sp>
        <p:nvSpPr>
          <p:cNvPr id="3" name="TextBox 2">
            <a:extLst>
              <a:ext uri="{FF2B5EF4-FFF2-40B4-BE49-F238E27FC236}">
                <a16:creationId xmlns:a16="http://schemas.microsoft.com/office/drawing/2014/main" id="{2EF4851C-1131-2FE2-3BCA-4B6A6876AE1C}"/>
              </a:ext>
            </a:extLst>
          </p:cNvPr>
          <p:cNvSpPr txBox="1"/>
          <p:nvPr/>
        </p:nvSpPr>
        <p:spPr>
          <a:xfrm>
            <a:off x="796412" y="2130344"/>
            <a:ext cx="3059063" cy="2842692"/>
          </a:xfrm>
          <a:prstGeom prst="rect">
            <a:avLst/>
          </a:prstGeom>
          <a:noFill/>
          <a:ln w="28575">
            <a:solidFill>
              <a:schemeClr val="accent3"/>
            </a:solidFill>
          </a:ln>
        </p:spPr>
        <p:txBody>
          <a:bodyPr wrap="square" lIns="36000" tIns="36000" rIns="36000" bIns="36000" rtlCol="0">
            <a:spAutoFit/>
          </a:bodyPr>
          <a:lstStyle/>
          <a:p>
            <a:pPr algn="ctr"/>
            <a:r>
              <a:rPr lang="en-US" sz="2000" dirty="0"/>
              <a:t>School Test Coordinators and District Assessment Coordinators (DACs) can enter Reason Not Tested Codes in Test Day Toolkit. </a:t>
            </a:r>
          </a:p>
          <a:p>
            <a:pPr algn="ctr"/>
            <a:endParaRPr lang="en-US" sz="2000" dirty="0"/>
          </a:p>
          <a:p>
            <a:pPr algn="ctr"/>
            <a:r>
              <a:rPr lang="en-US" sz="2000" dirty="0"/>
              <a:t>Codes will flow into State Data Management System on a regular basis. </a:t>
            </a:r>
          </a:p>
        </p:txBody>
      </p:sp>
      <p:sp>
        <p:nvSpPr>
          <p:cNvPr id="4" name="TextBox 3">
            <a:extLst>
              <a:ext uri="{FF2B5EF4-FFF2-40B4-BE49-F238E27FC236}">
                <a16:creationId xmlns:a16="http://schemas.microsoft.com/office/drawing/2014/main" id="{64BA95D7-86CE-923E-EC9C-309A06D6362A}"/>
              </a:ext>
            </a:extLst>
          </p:cNvPr>
          <p:cNvSpPr txBox="1"/>
          <p:nvPr/>
        </p:nvSpPr>
        <p:spPr>
          <a:xfrm>
            <a:off x="4823950" y="2130344"/>
            <a:ext cx="3512577" cy="3119691"/>
          </a:xfrm>
          <a:prstGeom prst="rect">
            <a:avLst/>
          </a:prstGeom>
          <a:noFill/>
          <a:ln w="28575">
            <a:solidFill>
              <a:schemeClr val="accent3"/>
            </a:solidFill>
          </a:ln>
        </p:spPr>
        <p:txBody>
          <a:bodyPr wrap="square" lIns="36000" tIns="36000" rIns="36000" bIns="36000" rtlCol="0">
            <a:spAutoFit/>
          </a:bodyPr>
          <a:lstStyle/>
          <a:p>
            <a:pPr algn="ctr"/>
            <a:r>
              <a:rPr lang="en-US" dirty="0"/>
              <a:t>Test Day Toolkit is closed to adding/editing Special Use/Reason Not Tested Codes.</a:t>
            </a:r>
          </a:p>
          <a:p>
            <a:pPr algn="ctr"/>
            <a:endParaRPr lang="en-US" dirty="0"/>
          </a:p>
          <a:p>
            <a:pPr algn="ctr"/>
            <a:r>
              <a:rPr lang="en-US" dirty="0"/>
              <a:t>State Data Management System(SDMS) opens for DACs to make edits/additions to Special Use/Reason Not Tested Codes.</a:t>
            </a:r>
          </a:p>
          <a:p>
            <a:pPr algn="ctr"/>
            <a:endParaRPr lang="en-US" dirty="0"/>
          </a:p>
          <a:p>
            <a:pPr algn="ctr"/>
            <a:r>
              <a:rPr lang="en-US" dirty="0"/>
              <a:t>Any changes/updates do not flow back to Test Day Toolkit. </a:t>
            </a:r>
          </a:p>
        </p:txBody>
      </p:sp>
      <p:sp>
        <p:nvSpPr>
          <p:cNvPr id="5" name="TextBox 4">
            <a:extLst>
              <a:ext uri="{FF2B5EF4-FFF2-40B4-BE49-F238E27FC236}">
                <a16:creationId xmlns:a16="http://schemas.microsoft.com/office/drawing/2014/main" id="{F5793F03-B7BF-DA2A-D3FC-9CDC0F384555}"/>
              </a:ext>
            </a:extLst>
          </p:cNvPr>
          <p:cNvSpPr txBox="1"/>
          <p:nvPr/>
        </p:nvSpPr>
        <p:spPr>
          <a:xfrm>
            <a:off x="1212440" y="1486909"/>
            <a:ext cx="2227006" cy="380480"/>
          </a:xfrm>
          <a:prstGeom prst="rect">
            <a:avLst/>
          </a:prstGeom>
          <a:noFill/>
          <a:ln w="28575">
            <a:solidFill>
              <a:schemeClr val="accent3"/>
            </a:solidFill>
          </a:ln>
        </p:spPr>
        <p:txBody>
          <a:bodyPr wrap="square" lIns="36000" tIns="36000" rIns="36000" bIns="36000" rtlCol="0">
            <a:spAutoFit/>
          </a:bodyPr>
          <a:lstStyle/>
          <a:p>
            <a:r>
              <a:rPr lang="en-US" sz="2000" dirty="0"/>
              <a:t>March 2 – April 30</a:t>
            </a:r>
          </a:p>
        </p:txBody>
      </p:sp>
      <p:sp>
        <p:nvSpPr>
          <p:cNvPr id="6" name="TextBox 5">
            <a:extLst>
              <a:ext uri="{FF2B5EF4-FFF2-40B4-BE49-F238E27FC236}">
                <a16:creationId xmlns:a16="http://schemas.microsoft.com/office/drawing/2014/main" id="{C3A9FF14-0129-B3B8-5337-D658EB8D84DD}"/>
              </a:ext>
            </a:extLst>
          </p:cNvPr>
          <p:cNvSpPr txBox="1"/>
          <p:nvPr/>
        </p:nvSpPr>
        <p:spPr>
          <a:xfrm>
            <a:off x="5466735" y="1486909"/>
            <a:ext cx="2227006" cy="380480"/>
          </a:xfrm>
          <a:prstGeom prst="rect">
            <a:avLst/>
          </a:prstGeom>
          <a:noFill/>
          <a:ln w="28575">
            <a:solidFill>
              <a:schemeClr val="accent3"/>
            </a:solidFill>
          </a:ln>
        </p:spPr>
        <p:txBody>
          <a:bodyPr wrap="square" lIns="36000" tIns="36000" rIns="36000" bIns="36000" rtlCol="0">
            <a:spAutoFit/>
          </a:bodyPr>
          <a:lstStyle/>
          <a:p>
            <a:pPr algn="ctr"/>
            <a:r>
              <a:rPr lang="en-US" sz="2000" dirty="0"/>
              <a:t>May 1 – May 8</a:t>
            </a:r>
          </a:p>
        </p:txBody>
      </p:sp>
      <p:sp>
        <p:nvSpPr>
          <p:cNvPr id="7" name="TextBox 6">
            <a:extLst>
              <a:ext uri="{FF2B5EF4-FFF2-40B4-BE49-F238E27FC236}">
                <a16:creationId xmlns:a16="http://schemas.microsoft.com/office/drawing/2014/main" id="{0176062D-4F7F-3C76-DF20-369CE3972029}"/>
              </a:ext>
            </a:extLst>
          </p:cNvPr>
          <p:cNvSpPr txBox="1"/>
          <p:nvPr/>
        </p:nvSpPr>
        <p:spPr>
          <a:xfrm>
            <a:off x="9196848" y="2130344"/>
            <a:ext cx="1880419" cy="2011695"/>
          </a:xfrm>
          <a:prstGeom prst="rect">
            <a:avLst/>
          </a:prstGeom>
          <a:noFill/>
          <a:ln w="28575">
            <a:solidFill>
              <a:schemeClr val="accent3"/>
            </a:solidFill>
          </a:ln>
        </p:spPr>
        <p:txBody>
          <a:bodyPr wrap="square" lIns="36000" tIns="36000" rIns="36000" bIns="36000" rtlCol="0">
            <a:spAutoFit/>
          </a:bodyPr>
          <a:lstStyle/>
          <a:p>
            <a:pPr algn="ctr"/>
            <a:r>
              <a:rPr lang="en-US" dirty="0"/>
              <a:t>State Data Management System Closes for editing special use/reason not tested codes.</a:t>
            </a:r>
          </a:p>
        </p:txBody>
      </p:sp>
      <p:sp>
        <p:nvSpPr>
          <p:cNvPr id="8" name="TextBox 7">
            <a:extLst>
              <a:ext uri="{FF2B5EF4-FFF2-40B4-BE49-F238E27FC236}">
                <a16:creationId xmlns:a16="http://schemas.microsoft.com/office/drawing/2014/main" id="{7C3CA8B6-B8B8-0A7F-8DF0-353872E1D1D6}"/>
              </a:ext>
            </a:extLst>
          </p:cNvPr>
          <p:cNvSpPr txBox="1"/>
          <p:nvPr/>
        </p:nvSpPr>
        <p:spPr>
          <a:xfrm>
            <a:off x="9023554" y="1486909"/>
            <a:ext cx="2227006" cy="380480"/>
          </a:xfrm>
          <a:prstGeom prst="rect">
            <a:avLst/>
          </a:prstGeom>
          <a:noFill/>
          <a:ln w="28575">
            <a:solidFill>
              <a:schemeClr val="accent3"/>
            </a:solidFill>
          </a:ln>
        </p:spPr>
        <p:txBody>
          <a:bodyPr wrap="square" lIns="36000" tIns="36000" rIns="36000" bIns="36000" rtlCol="0">
            <a:spAutoFit/>
          </a:bodyPr>
          <a:lstStyle/>
          <a:p>
            <a:r>
              <a:rPr lang="en-US" sz="2000" dirty="0"/>
              <a:t>May 8, 10:59PM</a:t>
            </a:r>
          </a:p>
        </p:txBody>
      </p:sp>
    </p:spTree>
    <p:custDataLst>
      <p:tags r:id="rId1"/>
    </p:custDataLst>
    <p:extLst>
      <p:ext uri="{BB962C8B-B14F-4D97-AF65-F5344CB8AC3E}">
        <p14:creationId xmlns:p14="http://schemas.microsoft.com/office/powerpoint/2010/main" val="8891810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VCT-BODYINDENTATION" val="0;21.37504;35.87496;45.25;60.25;82.87504;97.92001;114.48;"/>
  <p:tag name="VCT-BULLETVISIBILITY" val="G****"/>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B-Corporate">
  <a:themeElements>
    <a:clrScheme name="CB-Corporate">
      <a:dk1>
        <a:srgbClr val="1E1E1E"/>
      </a:dk1>
      <a:lt1>
        <a:srgbClr val="DCDCDC"/>
      </a:lt1>
      <a:dk2>
        <a:srgbClr val="FFFFFF"/>
      </a:dk2>
      <a:lt2>
        <a:srgbClr val="E57200"/>
      </a:lt2>
      <a:accent1>
        <a:srgbClr val="DCDCDC"/>
      </a:accent1>
      <a:accent2>
        <a:srgbClr val="FFFFFF"/>
      </a:accent2>
      <a:accent3>
        <a:srgbClr val="006298"/>
      </a:accent3>
      <a:accent4>
        <a:srgbClr val="009CDE"/>
      </a:accent4>
      <a:accent5>
        <a:srgbClr val="505050"/>
      </a:accent5>
      <a:accent6>
        <a:srgbClr val="888888"/>
      </a:accent6>
      <a:hlink>
        <a:srgbClr val="1E1E1E"/>
      </a:hlink>
      <a:folHlink>
        <a:srgbClr val="006298"/>
      </a:folHlink>
    </a:clrScheme>
    <a:fontScheme name="CB-Corporate">
      <a:majorFont>
        <a:latin typeface="Roboto Slab"/>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19050">
          <a:noFill/>
        </a:ln>
      </a:spPr>
      <a:bodyPr lIns="36000" tIns="36000" rIns="36000" bIns="36000" rtlCol="0" anchor="ctr">
        <a:normAutofit/>
      </a:bodyPr>
      <a:lstStyle>
        <a:defPPr algn="ctr">
          <a:defRPr sz="2000"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DDDDDD"/>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36000" tIns="36000" rIns="36000" bIns="36000" rtlCol="0">
        <a:spAutoFit/>
      </a:bodyPr>
      <a:lstStyle>
        <a:defPPr>
          <a:defRPr sz="2000" dirty="0" err="1" smtClean="0"/>
        </a:defPPr>
      </a:lstStyle>
    </a:txDef>
  </a:objectDefaults>
  <a:extraClrSchemeLst/>
  <a:extLst>
    <a:ext uri="{05A4C25C-085E-4340-85A3-A5531E510DB2}">
      <thm15:themeFamily xmlns:thm15="http://schemas.microsoft.com/office/thememl/2012/main" name="CB-Higher Ed.potx" id="{E960ABFF-9876-44C0-B28F-0BED3C35A50C}" vid="{DE46081D-1663-4C69-9137-8AED11EE29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activity xmlns="9f27539b-d57e-49f6-a305-a2a1adf151b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E24631B3B986C41891EBE6D8377A7CF" ma:contentTypeVersion="20" ma:contentTypeDescription="Create a new document." ma:contentTypeScope="" ma:versionID="cdb30ca8c6b4009020e0f87664510daf">
  <xsd:schema xmlns:xsd="http://www.w3.org/2001/XMLSchema" xmlns:xs="http://www.w3.org/2001/XMLSchema" xmlns:p="http://schemas.microsoft.com/office/2006/metadata/properties" xmlns:ns1="http://schemas.microsoft.com/sharepoint/v3" xmlns:ns3="475ff9d4-ddec-4133-89c8-31915ab9543c" xmlns:ns4="9f27539b-d57e-49f6-a305-a2a1adf151b3" targetNamespace="http://schemas.microsoft.com/office/2006/metadata/properties" ma:root="true" ma:fieldsID="e956d59218dc80642f371ca5ae2bb16a" ns1:_="" ns3:_="" ns4:_="">
    <xsd:import namespace="http://schemas.microsoft.com/sharepoint/v3"/>
    <xsd:import namespace="475ff9d4-ddec-4133-89c8-31915ab9543c"/>
    <xsd:import namespace="9f27539b-d57e-49f6-a305-a2a1adf151b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OCR" minOccurs="0"/>
                <xsd:element ref="ns4:MediaServiceAutoKeyPoints" minOccurs="0"/>
                <xsd:element ref="ns4:MediaServiceKeyPoints" minOccurs="0"/>
                <xsd:element ref="ns1:_ip_UnifiedCompliancePolicyProperties" minOccurs="0"/>
                <xsd:element ref="ns1:_ip_UnifiedCompliancePolicyUIAction" minOccurs="0"/>
                <xsd:element ref="ns4:MediaLengthInSeconds" minOccurs="0"/>
                <xsd:element ref="ns4:_activity" minOccurs="0"/>
                <xsd:element ref="ns4:MediaServiceObjectDetectorVersions" minOccurs="0"/>
                <xsd:element ref="ns4:MediaServiceSystemTags" minOccurs="0"/>
                <xsd:element ref="ns4:MediaServiceLocation"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5ff9d4-ddec-4133-89c8-31915ab9543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f27539b-d57e-49f6-a305-a2a1adf151b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element name="_activity" ma:index="23" nillable="true" ma:displayName="_activity" ma:hidden="true" ma:internalName="_activity">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ystemTags" ma:index="25" nillable="true" ma:displayName="MediaServiceSystemTags" ma:hidden="true" ma:internalName="MediaServiceSystemTags" ma:readOnly="true">
      <xsd:simpleType>
        <xsd:restriction base="dms:Note"/>
      </xsd:simpleType>
    </xsd:element>
    <xsd:element name="MediaServiceLocation" ma:index="26" nillable="true" ma:displayName="Location" ma:indexed="true" ma:internalName="MediaServiceLocation"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C14406-75A0-432B-8475-E7439C83ECB3}">
  <ds:schemaRefs>
    <ds:schemaRef ds:uri="http://schemas.microsoft.com/sharepoint/v3/contenttype/forms"/>
  </ds:schemaRefs>
</ds:datastoreItem>
</file>

<file path=customXml/itemProps2.xml><?xml version="1.0" encoding="utf-8"?>
<ds:datastoreItem xmlns:ds="http://schemas.openxmlformats.org/officeDocument/2006/customXml" ds:itemID="{5850EA19-D470-4DD5-A0C4-11AB5B96C8FD}">
  <ds:schemaRefs>
    <ds:schemaRef ds:uri="http://schemas.microsoft.com/office/2006/documentManagement/types"/>
    <ds:schemaRef ds:uri="http://purl.org/dc/terms/"/>
    <ds:schemaRef ds:uri="http://purl.org/dc/elements/1.1/"/>
    <ds:schemaRef ds:uri="http://www.w3.org/XML/1998/namespace"/>
    <ds:schemaRef ds:uri="475ff9d4-ddec-4133-89c8-31915ab9543c"/>
    <ds:schemaRef ds:uri="http://purl.org/dc/dcmitype/"/>
    <ds:schemaRef ds:uri="http://schemas.microsoft.com/office/infopath/2007/PartnerControls"/>
    <ds:schemaRef ds:uri="http://schemas.openxmlformats.org/package/2006/metadata/core-properties"/>
    <ds:schemaRef ds:uri="9f27539b-d57e-49f6-a305-a2a1adf151b3"/>
    <ds:schemaRef ds:uri="http://schemas.microsoft.com/sharepoint/v3"/>
    <ds:schemaRef ds:uri="http://schemas.microsoft.com/office/2006/metadata/properties"/>
  </ds:schemaRefs>
</ds:datastoreItem>
</file>

<file path=customXml/itemProps3.xml><?xml version="1.0" encoding="utf-8"?>
<ds:datastoreItem xmlns:ds="http://schemas.openxmlformats.org/officeDocument/2006/customXml" ds:itemID="{B64BF1DA-B0D2-491E-B05E-FC6D809C9E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75ff9d4-ddec-4133-89c8-31915ab9543c"/>
    <ds:schemaRef ds:uri="9f27539b-d57e-49f6-a305-a2a1adf151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530bded-fd6e-4f58-b5d2-ea681eb07663}" enabled="0" method="" siteId="{7530bded-fd6e-4f58-b5d2-ea681eb07663}" removed="1"/>
</clbl:labelList>
</file>

<file path=docProps/app.xml><?xml version="1.0" encoding="utf-8"?>
<Properties xmlns="http://schemas.openxmlformats.org/officeDocument/2006/extended-properties" xmlns:vt="http://schemas.openxmlformats.org/officeDocument/2006/docPropsVTypes">
  <TotalTime>9403</TotalTime>
  <Words>6217</Words>
  <Application>Microsoft Office PowerPoint</Application>
  <PresentationFormat>Widescreen</PresentationFormat>
  <Paragraphs>327</Paragraphs>
  <Slides>23</Slides>
  <Notes>20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6" baseType="lpstr">
      <vt:lpstr>Aptos</vt:lpstr>
      <vt:lpstr>Arial</vt:lpstr>
      <vt:lpstr>Calibri</vt:lpstr>
      <vt:lpstr>Marlett</vt:lpstr>
      <vt:lpstr>Roboto</vt:lpstr>
      <vt:lpstr>Roboto Slab</vt:lpstr>
      <vt:lpstr>Roboto,Sans-Serif</vt:lpstr>
      <vt:lpstr>Times New Roman</vt:lpstr>
      <vt:lpstr>Verdana</vt:lpstr>
      <vt:lpstr>Verdana Bold</vt:lpstr>
      <vt:lpstr>Wingdings</vt:lpstr>
      <vt:lpstr>CB-Corporate</vt:lpstr>
      <vt:lpstr>think-cell Slide</vt:lpstr>
      <vt:lpstr>Spring 2025 Digital SAT and PSAT Testing   Parental Excuse and SAT / PSAT  Spring 2025</vt:lpstr>
      <vt:lpstr>Parental Excuse and SAT / PSAT </vt:lpstr>
      <vt:lpstr>Parental Excuse During Testing</vt:lpstr>
      <vt:lpstr>Parental Excuse During Testing</vt:lpstr>
      <vt:lpstr>Part One: Submit an Irregularity Report</vt:lpstr>
      <vt:lpstr>Login to Test Day Toolkit</vt:lpstr>
      <vt:lpstr>Choose Your Test Administration</vt:lpstr>
      <vt:lpstr>Navigate to Irregularities</vt:lpstr>
      <vt:lpstr>Add an Irregularity Report</vt:lpstr>
      <vt:lpstr>Report a security issue or rule violation</vt:lpstr>
      <vt:lpstr>Prohibited behaviors (no retest)</vt:lpstr>
      <vt:lpstr>Irregularity Details</vt:lpstr>
      <vt:lpstr>Details about the Irregularity</vt:lpstr>
      <vt:lpstr>Information about the Irregularity</vt:lpstr>
      <vt:lpstr>Educator Response to the Irregularity</vt:lpstr>
      <vt:lpstr>Description of Irregularity</vt:lpstr>
      <vt:lpstr>Part Two: Enter a Reason Not Tested Code</vt:lpstr>
      <vt:lpstr>Part 2: Entering a Reason Not Tested Code</vt:lpstr>
      <vt:lpstr>Special Use Only Code</vt:lpstr>
      <vt:lpstr>Selecting Code 9</vt:lpstr>
      <vt:lpstr>Using the Data Export</vt:lpstr>
      <vt:lpstr>Data Export</vt:lpstr>
      <vt:lpstr>Timeline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View, Add, and Edit Rooms</dc:title>
  <dc:creator>Wilson, James (He/Him/His)</dc:creator>
  <cp:lastModifiedBy>Wolf Belda, Jenn</cp:lastModifiedBy>
  <cp:revision>12</cp:revision>
  <dcterms:created xsi:type="dcterms:W3CDTF">2024-03-01T22:07:52Z</dcterms:created>
  <dcterms:modified xsi:type="dcterms:W3CDTF">2026-02-07T21:25:33Z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0x0101002E24631B3B986C41891EBE6D8377A7CF</vt:lpwstr>
  </property>
  <property fmtid="{D5CDD505-2E9C-101B-9397-08002B2CF9AE}" pid="3" name="ArticulateGUID">
    <vt:lpwstr>2D7A3E76-8857-439D-BA00-7F7A4C424F5B</vt:lpwstr>
  </property>
  <property fmtid="{D5CDD505-2E9C-101B-9397-08002B2CF9AE}" pid="4" name="ArticulatePath">
    <vt:lpwstr>https://collegeboardorg.sharepoint.com/sites/External_Colorado_State_SAT_and_PSAT-ONLINE/Shared Documents/General/2023-24 Documents/_For Review/CO Parental Excuse after testing began 03-21-2024</vt:lpwstr>
  </property>
</Properties>
</file>