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4.xml" ContentType="application/vnd.openxmlformats-officedocument.presentationml.notesSlide+xml"/>
  <Override PartName="/ppt/tags/tag16.xml" ContentType="application/vnd.openxmlformats-officedocument.presentationml.tags+xml"/>
  <Override PartName="/ppt/notesSlides/notesSlide5.xml" ContentType="application/vnd.openxmlformats-officedocument.presentationml.notesSlide+xml"/>
  <Override PartName="/ppt/tags/tag17.xml" ContentType="application/vnd.openxmlformats-officedocument.presentationml.tags+xml"/>
  <Override PartName="/ppt/notesSlides/notesSlide6.xml" ContentType="application/vnd.openxmlformats-officedocument.presentationml.notesSlide+xml"/>
  <Override PartName="/ppt/tags/tag18.xml" ContentType="application/vnd.openxmlformats-officedocument.presentationml.tags+xml"/>
  <Override PartName="/ppt/notesSlides/notesSlide7.xml" ContentType="application/vnd.openxmlformats-officedocument.presentationml.notesSlide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tags/tag20.xml" ContentType="application/vnd.openxmlformats-officedocument.presentationml.tags+xml"/>
  <Override PartName="/ppt/notesSlides/notesSlide9.xml" ContentType="application/vnd.openxmlformats-officedocument.presentationml.notesSlide+xml"/>
  <Override PartName="/ppt/tags/tag21.xml" ContentType="application/vnd.openxmlformats-officedocument.presentationml.tags+xml"/>
  <Override PartName="/ppt/notesSlides/notesSlide10.xml" ContentType="application/vnd.openxmlformats-officedocument.presentationml.notesSlide+xml"/>
  <Override PartName="/ppt/tags/tag22.xml" ContentType="application/vnd.openxmlformats-officedocument.presentationml.tags+xml"/>
  <Override PartName="/ppt/notesSlides/notesSlide11.xml" ContentType="application/vnd.openxmlformats-officedocument.presentationml.notesSlide+xml"/>
  <Override PartName="/ppt/tags/tag23.xml" ContentType="application/vnd.openxmlformats-officedocument.presentationml.tags+xml"/>
  <Override PartName="/ppt/notesSlides/notesSlide12.xml" ContentType="application/vnd.openxmlformats-officedocument.presentationml.notesSlide+xml"/>
  <Override PartName="/ppt/tags/tag24.xml" ContentType="application/vnd.openxmlformats-officedocument.presentationml.tags+xml"/>
  <Override PartName="/ppt/notesSlides/notesSlide13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sldIdLst>
    <p:sldId id="8400" r:id="rId5"/>
    <p:sldId id="8768" r:id="rId6"/>
    <p:sldId id="9176" r:id="rId7"/>
    <p:sldId id="9173" r:id="rId8"/>
    <p:sldId id="9175" r:id="rId9"/>
    <p:sldId id="9183" r:id="rId10"/>
    <p:sldId id="9174" r:id="rId11"/>
    <p:sldId id="9184" r:id="rId12"/>
    <p:sldId id="9178" r:id="rId13"/>
    <p:sldId id="9186" r:id="rId14"/>
    <p:sldId id="8820" r:id="rId15"/>
    <p:sldId id="9208" r:id="rId16"/>
    <p:sldId id="9209" r:id="rId17"/>
    <p:sldId id="9210" r:id="rId18"/>
    <p:sldId id="9205" r:id="rId19"/>
    <p:sldId id="8814" r:id="rId20"/>
    <p:sldId id="9203" r:id="rId21"/>
    <p:sldId id="9204" r:id="rId22"/>
    <p:sldId id="8811" r:id="rId23"/>
    <p:sldId id="8809" r:id="rId24"/>
    <p:sldId id="9189" r:id="rId25"/>
    <p:sldId id="9181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F4B1613-0F41-90A8-670F-AF14A835B50D}" name="Thaler, Sarah" initials="TS" userId="S::sthaler@collegeboard.org::e35d3c21-33a6-42c6-a6a1-1387dfa72aeb" providerId="AD"/>
  <p188:author id="{B444C123-517B-0A3A-A6AB-C18B4A75B9E0}" name="Leslie, Regina (She/Her/Hers)" initials="LR" userId="S::rleslie@collegeboard.org::79d726dc-7294-4a77-8bef-2977c35e4288" providerId="AD"/>
  <p188:author id="{0A8B2136-2FD8-F90E-6DBA-D497A9D6F870}" name="Burkes, Caryn" initials="BC" userId="S::cburkes@collegeboard.org::c61be2a0-80e9-4d7f-aaf6-93aff5accdf9" providerId="AD"/>
  <p188:author id="{861AC141-358A-025C-CBD0-5CCB7B31A014}" name="Carpenter, Melissa" initials="CM" userId="S::carpenter_m_cde.state.co.us#ext#@collegeboardorg.onmicrosoft.com::aaeafd41-6071-4bf0-aa60-d378a6df1f61" providerId="AD"/>
  <p188:author id="{07A54B7E-F4AB-79DC-A23B-D73245EC7E44}" name="Wolf Belda, Jenn (She/Her/Hers)" initials="JW" userId="S::JWolfBelda@collegeboard.org::938397ff-368c-409a-93c4-0d682b7456a2" providerId="AD"/>
  <p188:author id="{048B22EC-8F50-EBC8-E9B4-F6D026E4B76A}" name="Griffin, Peter" initials="GP" userId="S::pgriffin@collegeboard.org::175e2b18-a85e-4301-8813-1ffb21d84297" providerId="AD"/>
  <p188:author id="{7E38A0F3-8403-B2C0-CF0B-6AE4B8AA78A6}" name="Ingram, Terrence (He/Him/His)" initials="TI" userId="S::tingram@collegeboard.org::02949df7-52c4-4587-8194-dc67853f4f2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DF8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740E8D-43CC-47AC-A861-10B0F0277CD8}" v="1" dt="2026-03-12T01:59:11.3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6930" autoAdjust="0"/>
  </p:normalViewPr>
  <p:slideViewPr>
    <p:cSldViewPr snapToGrid="0">
      <p:cViewPr varScale="1">
        <p:scale>
          <a:sx n="64" d="100"/>
          <a:sy n="64" d="100"/>
        </p:scale>
        <p:origin x="6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 Belda, Jenn" userId="938397ff-368c-409a-93c4-0d682b7456a2" providerId="ADAL" clId="{F0090E7A-B740-4292-BB75-C156952EBFC1}"/>
    <pc:docChg chg="addSld modSld">
      <pc:chgData name="Wolf Belda, Jenn" userId="938397ff-368c-409a-93c4-0d682b7456a2" providerId="ADAL" clId="{F0090E7A-B740-4292-BB75-C156952EBFC1}" dt="2026-03-12T02:02:08.283" v="180" actId="20577"/>
      <pc:docMkLst>
        <pc:docMk/>
      </pc:docMkLst>
      <pc:sldChg chg="modSp mod">
        <pc:chgData name="Wolf Belda, Jenn" userId="938397ff-368c-409a-93c4-0d682b7456a2" providerId="ADAL" clId="{F0090E7A-B740-4292-BB75-C156952EBFC1}" dt="2026-03-12T02:00:10.357" v="35" actId="20577"/>
        <pc:sldMkLst>
          <pc:docMk/>
          <pc:sldMk cId="786626321" sldId="8400"/>
        </pc:sldMkLst>
        <pc:spChg chg="mod">
          <ac:chgData name="Wolf Belda, Jenn" userId="938397ff-368c-409a-93c4-0d682b7456a2" providerId="ADAL" clId="{F0090E7A-B740-4292-BB75-C156952EBFC1}" dt="2026-03-12T02:00:10.357" v="35" actId="20577"/>
          <ac:spMkLst>
            <pc:docMk/>
            <pc:sldMk cId="786626321" sldId="8400"/>
            <ac:spMk id="3" creationId="{EBA7CFDF-8820-1E4F-B08A-05289FCFF475}"/>
          </ac:spMkLst>
        </pc:spChg>
      </pc:sldChg>
      <pc:sldChg chg="modSp mod">
        <pc:chgData name="Wolf Belda, Jenn" userId="938397ff-368c-409a-93c4-0d682b7456a2" providerId="ADAL" clId="{F0090E7A-B740-4292-BB75-C156952EBFC1}" dt="2026-03-12T02:00:35.794" v="75" actId="6549"/>
        <pc:sldMkLst>
          <pc:docMk/>
          <pc:sldMk cId="3511514785" sldId="8768"/>
        </pc:sldMkLst>
        <pc:spChg chg="mod">
          <ac:chgData name="Wolf Belda, Jenn" userId="938397ff-368c-409a-93c4-0d682b7456a2" providerId="ADAL" clId="{F0090E7A-B740-4292-BB75-C156952EBFC1}" dt="2026-03-12T02:00:27.447" v="53" actId="6549"/>
          <ac:spMkLst>
            <pc:docMk/>
            <pc:sldMk cId="3511514785" sldId="8768"/>
            <ac:spMk id="3" creationId="{0CDF5FF9-DF6E-06E8-C291-1DC934F28D03}"/>
          </ac:spMkLst>
        </pc:spChg>
        <pc:spChg chg="mod">
          <ac:chgData name="Wolf Belda, Jenn" userId="938397ff-368c-409a-93c4-0d682b7456a2" providerId="ADAL" clId="{F0090E7A-B740-4292-BB75-C156952EBFC1}" dt="2026-03-12T02:00:35.794" v="75" actId="6549"/>
          <ac:spMkLst>
            <pc:docMk/>
            <pc:sldMk cId="3511514785" sldId="8768"/>
            <ac:spMk id="5" creationId="{AEDEE7EA-B026-7040-C7FB-DD25A778289E}"/>
          </ac:spMkLst>
        </pc:spChg>
      </pc:sldChg>
      <pc:sldChg chg="modSp mod">
        <pc:chgData name="Wolf Belda, Jenn" userId="938397ff-368c-409a-93c4-0d682b7456a2" providerId="ADAL" clId="{F0090E7A-B740-4292-BB75-C156952EBFC1}" dt="2026-03-12T02:01:58.456" v="173" actId="20577"/>
        <pc:sldMkLst>
          <pc:docMk/>
          <pc:sldMk cId="3779393817" sldId="8809"/>
        </pc:sldMkLst>
        <pc:spChg chg="mod">
          <ac:chgData name="Wolf Belda, Jenn" userId="938397ff-368c-409a-93c4-0d682b7456a2" providerId="ADAL" clId="{F0090E7A-B740-4292-BB75-C156952EBFC1}" dt="2026-03-12T01:59:58.438" v="21" actId="20577"/>
          <ac:spMkLst>
            <pc:docMk/>
            <pc:sldMk cId="3779393817" sldId="8809"/>
            <ac:spMk id="2" creationId="{CCF562F5-B344-B366-401A-589F865C6AF3}"/>
          </ac:spMkLst>
        </pc:spChg>
        <pc:spChg chg="mod">
          <ac:chgData name="Wolf Belda, Jenn" userId="938397ff-368c-409a-93c4-0d682b7456a2" providerId="ADAL" clId="{F0090E7A-B740-4292-BB75-C156952EBFC1}" dt="2026-03-12T02:01:58.456" v="173" actId="20577"/>
          <ac:spMkLst>
            <pc:docMk/>
            <pc:sldMk cId="3779393817" sldId="8809"/>
            <ac:spMk id="3" creationId="{FAC2EE73-4701-1EC9-C16C-622F6EE8DDAA}"/>
          </ac:spMkLst>
        </pc:spChg>
      </pc:sldChg>
      <pc:sldChg chg="modSp mod">
        <pc:chgData name="Wolf Belda, Jenn" userId="938397ff-368c-409a-93c4-0d682b7456a2" providerId="ADAL" clId="{F0090E7A-B740-4292-BB75-C156952EBFC1}" dt="2026-03-12T01:59:53.926" v="18" actId="20577"/>
        <pc:sldMkLst>
          <pc:docMk/>
          <pc:sldMk cId="1308419142" sldId="8811"/>
        </pc:sldMkLst>
        <pc:spChg chg="mod">
          <ac:chgData name="Wolf Belda, Jenn" userId="938397ff-368c-409a-93c4-0d682b7456a2" providerId="ADAL" clId="{F0090E7A-B740-4292-BB75-C156952EBFC1}" dt="2026-03-12T01:59:53.926" v="18" actId="20577"/>
          <ac:spMkLst>
            <pc:docMk/>
            <pc:sldMk cId="1308419142" sldId="8811"/>
            <ac:spMk id="2" creationId="{09F99DC5-174B-EEF0-33BF-E5A7F4FD5AE0}"/>
          </ac:spMkLst>
        </pc:spChg>
      </pc:sldChg>
      <pc:sldChg chg="modSp mod">
        <pc:chgData name="Wolf Belda, Jenn" userId="938397ff-368c-409a-93c4-0d682b7456a2" providerId="ADAL" clId="{F0090E7A-B740-4292-BB75-C156952EBFC1}" dt="2026-03-12T01:59:27.925" v="6" actId="20577"/>
        <pc:sldMkLst>
          <pc:docMk/>
          <pc:sldMk cId="2554612644" sldId="8814"/>
        </pc:sldMkLst>
        <pc:spChg chg="mod">
          <ac:chgData name="Wolf Belda, Jenn" userId="938397ff-368c-409a-93c4-0d682b7456a2" providerId="ADAL" clId="{F0090E7A-B740-4292-BB75-C156952EBFC1}" dt="2026-03-12T01:59:27.925" v="6" actId="20577"/>
          <ac:spMkLst>
            <pc:docMk/>
            <pc:sldMk cId="2554612644" sldId="8814"/>
            <ac:spMk id="2" creationId="{08AED0B7-6B84-A07C-E395-247A3D278B64}"/>
          </ac:spMkLst>
        </pc:spChg>
      </pc:sldChg>
      <pc:sldChg chg="modNotesTx">
        <pc:chgData name="Wolf Belda, Jenn" userId="938397ff-368c-409a-93c4-0d682b7456a2" providerId="ADAL" clId="{F0090E7A-B740-4292-BB75-C156952EBFC1}" dt="2026-03-12T02:01:04.105" v="170" actId="20577"/>
        <pc:sldMkLst>
          <pc:docMk/>
          <pc:sldMk cId="288193132" sldId="9176"/>
        </pc:sldMkLst>
      </pc:sldChg>
      <pc:sldChg chg="modSp mod">
        <pc:chgData name="Wolf Belda, Jenn" userId="938397ff-368c-409a-93c4-0d682b7456a2" providerId="ADAL" clId="{F0090E7A-B740-4292-BB75-C156952EBFC1}" dt="2026-03-12T02:02:08.283" v="180" actId="20577"/>
        <pc:sldMkLst>
          <pc:docMk/>
          <pc:sldMk cId="2224252423" sldId="9181"/>
        </pc:sldMkLst>
        <pc:spChg chg="mod">
          <ac:chgData name="Wolf Belda, Jenn" userId="938397ff-368c-409a-93c4-0d682b7456a2" providerId="ADAL" clId="{F0090E7A-B740-4292-BB75-C156952EBFC1}" dt="2026-03-12T02:02:08.283" v="180" actId="20577"/>
          <ac:spMkLst>
            <pc:docMk/>
            <pc:sldMk cId="2224252423" sldId="9181"/>
            <ac:spMk id="2" creationId="{0F0D0DA8-EF21-4677-C9BC-1F2927CD2684}"/>
          </ac:spMkLst>
        </pc:spChg>
      </pc:sldChg>
      <pc:sldChg chg="modSp mod">
        <pc:chgData name="Wolf Belda, Jenn" userId="938397ff-368c-409a-93c4-0d682b7456a2" providerId="ADAL" clId="{F0090E7A-B740-4292-BB75-C156952EBFC1}" dt="2026-03-12T01:59:32.110" v="8" actId="20577"/>
        <pc:sldMkLst>
          <pc:docMk/>
          <pc:sldMk cId="3795846941" sldId="9203"/>
        </pc:sldMkLst>
        <pc:spChg chg="mod">
          <ac:chgData name="Wolf Belda, Jenn" userId="938397ff-368c-409a-93c4-0d682b7456a2" providerId="ADAL" clId="{F0090E7A-B740-4292-BB75-C156952EBFC1}" dt="2026-03-12T01:59:32.110" v="8" actId="20577"/>
          <ac:spMkLst>
            <pc:docMk/>
            <pc:sldMk cId="3795846941" sldId="9203"/>
            <ac:spMk id="2" creationId="{08AED0B7-6B84-A07C-E395-247A3D278B64}"/>
          </ac:spMkLst>
        </pc:spChg>
      </pc:sldChg>
      <pc:sldChg chg="modSp mod">
        <pc:chgData name="Wolf Belda, Jenn" userId="938397ff-368c-409a-93c4-0d682b7456a2" providerId="ADAL" clId="{F0090E7A-B740-4292-BB75-C156952EBFC1}" dt="2026-03-12T01:59:37.633" v="10" actId="20577"/>
        <pc:sldMkLst>
          <pc:docMk/>
          <pc:sldMk cId="3949035955" sldId="9204"/>
        </pc:sldMkLst>
        <pc:spChg chg="mod">
          <ac:chgData name="Wolf Belda, Jenn" userId="938397ff-368c-409a-93c4-0d682b7456a2" providerId="ADAL" clId="{F0090E7A-B740-4292-BB75-C156952EBFC1}" dt="2026-03-12T01:59:37.633" v="10" actId="20577"/>
          <ac:spMkLst>
            <pc:docMk/>
            <pc:sldMk cId="3949035955" sldId="9204"/>
            <ac:spMk id="2" creationId="{08AED0B7-6B84-A07C-E395-247A3D278B64}"/>
          </ac:spMkLst>
        </pc:spChg>
      </pc:sldChg>
      <pc:sldChg chg="modSp mod">
        <pc:chgData name="Wolf Belda, Jenn" userId="938397ff-368c-409a-93c4-0d682b7456a2" providerId="ADAL" clId="{F0090E7A-B740-4292-BB75-C156952EBFC1}" dt="2026-03-12T01:59:22.307" v="4" actId="20577"/>
        <pc:sldMkLst>
          <pc:docMk/>
          <pc:sldMk cId="3910870095" sldId="9205"/>
        </pc:sldMkLst>
        <pc:spChg chg="mod">
          <ac:chgData name="Wolf Belda, Jenn" userId="938397ff-368c-409a-93c4-0d682b7456a2" providerId="ADAL" clId="{F0090E7A-B740-4292-BB75-C156952EBFC1}" dt="2026-03-12T01:59:22.307" v="4" actId="20577"/>
          <ac:spMkLst>
            <pc:docMk/>
            <pc:sldMk cId="3910870095" sldId="9205"/>
            <ac:spMk id="2" creationId="{08AED0B7-6B84-A07C-E395-247A3D278B64}"/>
          </ac:spMkLst>
        </pc:spChg>
      </pc:sldChg>
      <pc:sldChg chg="add">
        <pc:chgData name="Wolf Belda, Jenn" userId="938397ff-368c-409a-93c4-0d682b7456a2" providerId="ADAL" clId="{F0090E7A-B740-4292-BB75-C156952EBFC1}" dt="2026-03-12T01:59:11.291" v="0"/>
        <pc:sldMkLst>
          <pc:docMk/>
          <pc:sldMk cId="1191520249" sldId="9209"/>
        </pc:sldMkLst>
      </pc:sldChg>
      <pc:sldChg chg="modSp mod">
        <pc:chgData name="Wolf Belda, Jenn" userId="938397ff-368c-409a-93c4-0d682b7456a2" providerId="ADAL" clId="{F0090E7A-B740-4292-BB75-C156952EBFC1}" dt="2026-03-12T01:59:17.910" v="2" actId="20577"/>
        <pc:sldMkLst>
          <pc:docMk/>
          <pc:sldMk cId="3777808184" sldId="9210"/>
        </pc:sldMkLst>
        <pc:spChg chg="mod">
          <ac:chgData name="Wolf Belda, Jenn" userId="938397ff-368c-409a-93c4-0d682b7456a2" providerId="ADAL" clId="{F0090E7A-B740-4292-BB75-C156952EBFC1}" dt="2026-03-12T01:59:17.910" v="2" actId="20577"/>
          <ac:spMkLst>
            <pc:docMk/>
            <pc:sldMk cId="3777808184" sldId="9210"/>
            <ac:spMk id="2" creationId="{ADAFFB71-B70E-3BB8-1606-FDC45E3B782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7D3E21-41FF-457B-A007-D6E5F44E919E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A300F0-7B9D-4C99-8DF3-59448412AC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642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9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76464C-A0F5-4F8F-BCB2-1FE4B1B2FDA3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9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79493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661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2CB268-7CD6-4D6E-B00A-77CA6B2B181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6661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55115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 readiness check can take place during a class with regular seating.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453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the first step of the Digital Readiness Check, you will confirm that your personal information is correct.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Review the screen and make sure that the following information is right: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Your Name (First and Last)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Accommodations* (if you have any*)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If all the information is correct, click the “Yes” button.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If not, raise your hand and let me/an instructor know.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46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two, you are going to read and agree to the Test Rules.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is an important agreement between you and College Board.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Read each rule carefully.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When you are finished, click “Yes.”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44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three, you may enter your phone number to get the </a:t>
            </a:r>
            <a:r>
              <a:rPr lang="en-US" sz="1800" kern="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BigFuture</a:t>
            </a: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School app.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</a:t>
            </a:r>
            <a:r>
              <a:rPr lang="en-US" sz="1800" kern="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BigFuture</a:t>
            </a: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School app lets you view your scores and gain access to college and career resources.</a:t>
            </a: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 will receive 2 text messages – 1 to download the app, and 1 when your scores are ready. </a:t>
            </a: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You cannot go back and opt-in after the test.</a:t>
            </a: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you opted into </a:t>
            </a:r>
            <a:r>
              <a:rPr lang="en-US" sz="1800" kern="0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BigFuture</a:t>
            </a: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School App in another administration (like fall PSAT/NMSQT) you have to re-opt-in for spring testing.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These questions are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optional.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19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676910" fontAlgn="base">
              <a:lnSpc>
                <a:spcPct val="107000"/>
              </a:lnSpc>
              <a:spcAft>
                <a:spcPts val="1000"/>
              </a:spcAft>
            </a:pPr>
            <a:r>
              <a:rPr lang="en-US" sz="1800" b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three, you will review and agree to the Privacy Notice.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 will learn how College Board will protect your personal information.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When you finish reading, click the “Yes” button.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5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four, you will be asked to provide your contact information.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These questions are optional.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This information will be used to keep your test and test scores secure.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599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five, you are asked to provide a little more information about yourself, like languages spoken at home.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These questions are</a:t>
            </a: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optional.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353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six, you are asked to provide information about your academic goals. These questions are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optional</a:t>
            </a: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62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seven, you are asked to tell us a bit more about your family. These questions are </a:t>
            </a:r>
            <a:r>
              <a:rPr lang="en-US" sz="1800" i="1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optional</a:t>
            </a: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6838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On step eight, you will see important information about: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Wingdings" panose="05000000000000000000" pitchFamily="2" charset="2"/>
              <a:buChar char="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What you NEED to bring on test day.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Wingdings" panose="05000000000000000000" pitchFamily="2" charset="2"/>
              <a:buChar char="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Items allowed on test day.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676910" lvl="0" indent="-342900" fontAlgn="base">
              <a:lnSpc>
                <a:spcPct val="107000"/>
              </a:lnSpc>
              <a:spcAft>
                <a:spcPts val="1000"/>
              </a:spcAft>
              <a:buFont typeface="Wingdings" panose="05000000000000000000" pitchFamily="2" charset="2"/>
              <a:buChar char=""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Items prohibited on test day.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3125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 successfully have set-up Bluebook, and your device is ready for test day!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A300F0-7B9D-4C99-8DF3-59448412AC8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974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 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57480" y="340639"/>
            <a:ext cx="11517138" cy="581812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329">
              <a:solidFill>
                <a:schemeClr val="tx1"/>
              </a:solidFill>
            </a:endParaRPr>
          </a:p>
        </p:txBody>
      </p:sp>
      <p:sp>
        <p:nvSpPr>
          <p:cNvPr id="65" name="Picture Placeholder 64"/>
          <p:cNvSpPr>
            <a:spLocks noGrp="1"/>
          </p:cNvSpPr>
          <p:nvPr>
            <p:ph type="pic" sz="quarter" idx="12" hasCustomPrompt="1"/>
          </p:nvPr>
        </p:nvSpPr>
        <p:spPr>
          <a:xfrm>
            <a:off x="6067348" y="340639"/>
            <a:ext cx="5807271" cy="5818125"/>
          </a:xfrm>
          <a:custGeom>
            <a:avLst/>
            <a:gdLst>
              <a:gd name="connsiteX0" fmla="*/ 2401251 w 6108176"/>
              <a:gd name="connsiteY0" fmla="*/ 0 h 6119507"/>
              <a:gd name="connsiteX1" fmla="*/ 3884955 w 6108176"/>
              <a:gd name="connsiteY1" fmla="*/ 0 h 6119507"/>
              <a:gd name="connsiteX2" fmla="*/ 4077766 w 6108176"/>
              <a:gd name="connsiteY2" fmla="*/ 49577 h 6119507"/>
              <a:gd name="connsiteX3" fmla="*/ 6031698 w 6108176"/>
              <a:gd name="connsiteY3" fmla="*/ 1810336 h 6119507"/>
              <a:gd name="connsiteX4" fmla="*/ 6108176 w 6108176"/>
              <a:gd name="connsiteY4" fmla="*/ 2009700 h 6119507"/>
              <a:gd name="connsiteX5" fmla="*/ 6108176 w 6108176"/>
              <a:gd name="connsiteY5" fmla="*/ 4093047 h 6119507"/>
              <a:gd name="connsiteX6" fmla="*/ 6031698 w 6108176"/>
              <a:gd name="connsiteY6" fmla="*/ 4292410 h 6119507"/>
              <a:gd name="connsiteX7" fmla="*/ 4077766 w 6108176"/>
              <a:gd name="connsiteY7" fmla="*/ 6053169 h 6119507"/>
              <a:gd name="connsiteX8" fmla="*/ 3819769 w 6108176"/>
              <a:gd name="connsiteY8" fmla="*/ 6119507 h 6119507"/>
              <a:gd name="connsiteX9" fmla="*/ 2466437 w 6108176"/>
              <a:gd name="connsiteY9" fmla="*/ 6119507 h 6119507"/>
              <a:gd name="connsiteX10" fmla="*/ 2208440 w 6108176"/>
              <a:gd name="connsiteY10" fmla="*/ 6053169 h 6119507"/>
              <a:gd name="connsiteX11" fmla="*/ 0 w 6108176"/>
              <a:gd name="connsiteY11" fmla="*/ 3051373 h 6119507"/>
              <a:gd name="connsiteX12" fmla="*/ 2208440 w 6108176"/>
              <a:gd name="connsiteY12" fmla="*/ 49577 h 6119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08176" h="6119507">
                <a:moveTo>
                  <a:pt x="2401251" y="0"/>
                </a:moveTo>
                <a:lnTo>
                  <a:pt x="3884955" y="0"/>
                </a:lnTo>
                <a:lnTo>
                  <a:pt x="4077766" y="49577"/>
                </a:lnTo>
                <a:cubicBezTo>
                  <a:pt x="4957393" y="323170"/>
                  <a:pt x="5671366" y="972752"/>
                  <a:pt x="6031698" y="1810336"/>
                </a:cubicBezTo>
                <a:lnTo>
                  <a:pt x="6108176" y="2009700"/>
                </a:lnTo>
                <a:lnTo>
                  <a:pt x="6108176" y="4093047"/>
                </a:lnTo>
                <a:lnTo>
                  <a:pt x="6031698" y="4292410"/>
                </a:lnTo>
                <a:cubicBezTo>
                  <a:pt x="5671366" y="5129995"/>
                  <a:pt x="4957393" y="5779577"/>
                  <a:pt x="4077766" y="6053169"/>
                </a:cubicBezTo>
                <a:lnTo>
                  <a:pt x="3819769" y="6119507"/>
                </a:lnTo>
                <a:lnTo>
                  <a:pt x="2466437" y="6119507"/>
                </a:lnTo>
                <a:lnTo>
                  <a:pt x="2208440" y="6053169"/>
                </a:lnTo>
                <a:cubicBezTo>
                  <a:pt x="928982" y="5655216"/>
                  <a:pt x="0" y="4461782"/>
                  <a:pt x="0" y="3051373"/>
                </a:cubicBezTo>
                <a:cubicBezTo>
                  <a:pt x="0" y="1640964"/>
                  <a:pt x="928982" y="447530"/>
                  <a:pt x="2208440" y="49577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 anchor="ctr">
            <a:noAutofit/>
          </a:bodyPr>
          <a:lstStyle>
            <a:lvl1pPr marL="0" marR="0" indent="0" algn="ctr" defTabSz="931433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accent3"/>
              </a:buClr>
              <a:buSzPts val="2400"/>
              <a:buFont typeface="Verdana" pitchFamily="34" charset="0"/>
              <a:buNone/>
              <a:tabLst/>
              <a:defRPr>
                <a:solidFill>
                  <a:schemeClr val="tx2"/>
                </a:solidFill>
              </a:defRPr>
            </a:lvl1pPr>
          </a:lstStyle>
          <a:p>
            <a:pPr marL="257727" marR="0" lvl="0" indent="-257727" algn="l" defTabSz="931433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SzPts val="2400"/>
              <a:buFont typeface="Verdana" pitchFamily="34" charset="0"/>
              <a:buChar char="•"/>
              <a:tabLst/>
              <a:defRPr/>
            </a:pPr>
            <a:r>
              <a:rPr lang="en-US"/>
              <a:t>Insert Brand Approved Picture for Cover</a:t>
            </a:r>
            <a:br>
              <a:rPr lang="en-US"/>
            </a:br>
            <a:r>
              <a:rPr lang="en-US"/>
              <a:t>(Square Pictures only)</a:t>
            </a:r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6359" y="1536675"/>
            <a:ext cx="4828269" cy="589709"/>
          </a:xfrm>
          <a:prstGeom prst="rect">
            <a:avLst/>
          </a:prstGeom>
        </p:spPr>
        <p:txBody>
          <a:bodyPr lIns="0" tIns="45720" rIns="0" bIns="45720" anchor="t" anchorCtr="0">
            <a:noAutofit/>
          </a:bodyPr>
          <a:lstStyle>
            <a:lvl1pPr>
              <a:defRPr sz="4367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6360" y="5064161"/>
            <a:ext cx="4828269" cy="534662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99" b="1">
                <a:solidFill>
                  <a:schemeClr val="accent2"/>
                </a:solidFill>
                <a:latin typeface="+mj-lt"/>
              </a:defRPr>
            </a:lvl1pPr>
            <a:lvl2pPr marL="465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1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3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9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95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0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26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1" hasCustomPrompt="1"/>
          </p:nvPr>
        </p:nvSpPr>
        <p:spPr>
          <a:xfrm>
            <a:off x="357481" y="6304778"/>
            <a:ext cx="3932368" cy="274320"/>
          </a:xfrm>
        </p:spPr>
        <p:txBody>
          <a:bodyPr lIns="0" bIns="45720" anchor="b">
            <a:noAutofit/>
          </a:bodyPr>
          <a:lstStyle>
            <a:lvl1pPr marL="0" indent="0">
              <a:buNone/>
              <a:defRPr sz="1519">
                <a:solidFill>
                  <a:schemeClr val="tx1"/>
                </a:solidFill>
                <a:latin typeface="+mj-lt"/>
              </a:defRPr>
            </a:lvl1pPr>
            <a:lvl2pPr marL="432558" indent="0">
              <a:buNone/>
              <a:defRPr/>
            </a:lvl2pPr>
            <a:lvl3pPr marL="726457" indent="0">
              <a:buNone/>
              <a:defRPr/>
            </a:lvl3pPr>
            <a:lvl4pPr marL="1180659" indent="0">
              <a:buNone/>
              <a:defRPr/>
            </a:lvl4pPr>
            <a:lvl5pPr marL="1863357" indent="0">
              <a:buNone/>
              <a:defRPr/>
            </a:lvl5pPr>
          </a:lstStyle>
          <a:p>
            <a:pPr lvl="0"/>
            <a:r>
              <a:rPr lang="en-US"/>
              <a:t>Insert Date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B8F686-2832-DE45-B4EA-A9B076CCC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59" y="955314"/>
            <a:ext cx="1762376" cy="3038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B8F686-2832-DE45-B4EA-A9B076CCC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6359" y="955314"/>
            <a:ext cx="1762376" cy="30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03633"/>
      </p:ext>
    </p:extLst>
  </p:cSld>
  <p:clrMapOvr>
    <a:masterClrMapping/>
  </p:clrMapOvr>
  <p:transition spd="slow">
    <p:randomBar dir="vert"/>
  </p:transition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56461" y="538394"/>
            <a:ext cx="11459786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7215" y="1740546"/>
            <a:ext cx="11459786" cy="4408714"/>
          </a:xfrm>
        </p:spPr>
        <p:txBody>
          <a:bodyPr/>
          <a:lstStyle>
            <a:lvl1pPr>
              <a:buClr>
                <a:schemeClr val="accent3"/>
              </a:buClr>
              <a:buSzPct val="80000"/>
              <a:defRPr/>
            </a:lvl1pPr>
            <a:lvl2pPr>
              <a:buClr>
                <a:schemeClr val="accent3"/>
              </a:buClr>
              <a:buSzPct val="80000"/>
              <a:defRPr/>
            </a:lvl2pPr>
            <a:lvl3pPr>
              <a:buClr>
                <a:schemeClr val="accent3"/>
              </a:buClr>
              <a:buSzPct val="80000"/>
              <a:defRPr/>
            </a:lvl3pPr>
            <a:lvl4pPr>
              <a:buClr>
                <a:schemeClr val="accent3"/>
              </a:buClr>
              <a:buSzPct val="80000"/>
              <a:defRPr/>
            </a:lvl4pPr>
            <a:lvl5pPr>
              <a:buClr>
                <a:schemeClr val="accent3"/>
              </a:buClr>
              <a:buSzPct val="80000"/>
              <a:defRPr sz="170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56461" y="1078726"/>
            <a:ext cx="6511242" cy="534662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709" b="1">
                <a:solidFill>
                  <a:schemeClr val="accent3"/>
                </a:solidFill>
                <a:latin typeface="+mn-lt"/>
              </a:defRPr>
            </a:lvl1pPr>
            <a:lvl2pPr marL="465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1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3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9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95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0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26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60086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 N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57480" y="340639"/>
            <a:ext cx="11517138" cy="5818125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329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86359" y="1536675"/>
            <a:ext cx="4828269" cy="589709"/>
          </a:xfrm>
          <a:prstGeom prst="rect">
            <a:avLst/>
          </a:prstGeom>
        </p:spPr>
        <p:txBody>
          <a:bodyPr lIns="0" tIns="45720" rIns="0" bIns="45720" anchor="t" anchorCtr="0">
            <a:noAutofit/>
          </a:bodyPr>
          <a:lstStyle>
            <a:lvl1pPr>
              <a:defRPr sz="4367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6360" y="5064161"/>
            <a:ext cx="4828269" cy="534662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>
              <a:buNone/>
              <a:defRPr sz="1899" b="1">
                <a:solidFill>
                  <a:schemeClr val="accent2"/>
                </a:solidFill>
                <a:latin typeface="+mj-lt"/>
              </a:defRPr>
            </a:lvl1pPr>
            <a:lvl2pPr marL="465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1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3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9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95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0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26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6" name="Text Placeholder 35"/>
          <p:cNvSpPr>
            <a:spLocks noGrp="1"/>
          </p:cNvSpPr>
          <p:nvPr>
            <p:ph type="body" sz="quarter" idx="11" hasCustomPrompt="1"/>
          </p:nvPr>
        </p:nvSpPr>
        <p:spPr>
          <a:xfrm>
            <a:off x="357481" y="6304778"/>
            <a:ext cx="3932368" cy="274320"/>
          </a:xfrm>
        </p:spPr>
        <p:txBody>
          <a:bodyPr lIns="0" bIns="45720" anchor="b">
            <a:noAutofit/>
          </a:bodyPr>
          <a:lstStyle>
            <a:lvl1pPr marL="0" indent="0">
              <a:buNone/>
              <a:defRPr sz="1519">
                <a:solidFill>
                  <a:schemeClr val="tx1"/>
                </a:solidFill>
                <a:latin typeface="+mj-lt"/>
              </a:defRPr>
            </a:lvl1pPr>
            <a:lvl2pPr marL="432558" indent="0">
              <a:buNone/>
              <a:defRPr/>
            </a:lvl2pPr>
            <a:lvl3pPr marL="726457" indent="0">
              <a:buNone/>
              <a:defRPr/>
            </a:lvl3pPr>
            <a:lvl4pPr marL="1180659" indent="0">
              <a:buNone/>
              <a:defRPr/>
            </a:lvl4pPr>
            <a:lvl5pPr marL="1863357" indent="0">
              <a:buNone/>
              <a:defRPr/>
            </a:lvl5pPr>
          </a:lstStyle>
          <a:p>
            <a:pPr lvl="0"/>
            <a:r>
              <a:rPr lang="en-US"/>
              <a:t>Insert Date Here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CB8F686-2832-DE45-B4EA-A9B076CCC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359" y="955314"/>
            <a:ext cx="1762376" cy="3038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CB8F686-2832-DE45-B4EA-A9B076CCC0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86359" y="955314"/>
            <a:ext cx="1762376" cy="30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092162"/>
      </p:ext>
    </p:extLst>
  </p:cSld>
  <p:clrMapOvr>
    <a:masterClrMapping/>
  </p:clrMapOvr>
  <p:transition spd="slow">
    <p:randomBar dir="vert"/>
  </p:transition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790485" y="589036"/>
            <a:ext cx="10401515" cy="6268965"/>
          </a:xfrm>
          <a:prstGeom prst="rect">
            <a:avLst/>
          </a:pr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>
            <a:normAutofit/>
          </a:bodyPr>
          <a:lstStyle/>
          <a:p>
            <a:pPr algn="ctr"/>
            <a:endParaRPr lang="en-US" sz="1899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2353330" y="877834"/>
            <a:ext cx="8241507" cy="1562892"/>
          </a:xfrm>
          <a:prstGeom prst="rect">
            <a:avLst/>
          </a:prstGeom>
        </p:spPr>
        <p:txBody>
          <a:bodyPr lIns="0" tIns="45720" rIns="0" bIns="45720" anchor="t" anchorCtr="0">
            <a:noAutofit/>
          </a:bodyPr>
          <a:lstStyle>
            <a:lvl1pPr algn="l">
              <a:defRPr sz="5127" b="1" baseline="0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add Section title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353330" y="5785200"/>
            <a:ext cx="6448450" cy="668799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2658" b="0">
                <a:solidFill>
                  <a:schemeClr val="accent3"/>
                </a:solidFill>
                <a:latin typeface="+mn-lt"/>
              </a:defRPr>
            </a:lvl1pPr>
            <a:lvl2pPr marL="4658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1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975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63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29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95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60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26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add subtitle</a:t>
            </a:r>
          </a:p>
        </p:txBody>
      </p:sp>
      <p:sp>
        <p:nvSpPr>
          <p:cNvPr id="5" name="Text Placeholder 35"/>
          <p:cNvSpPr>
            <a:spLocks noGrp="1"/>
          </p:cNvSpPr>
          <p:nvPr>
            <p:ph type="body" sz="quarter" idx="11" hasCustomPrompt="1"/>
          </p:nvPr>
        </p:nvSpPr>
        <p:spPr>
          <a:xfrm>
            <a:off x="10215964" y="6152322"/>
            <a:ext cx="1452402" cy="301677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1329">
                <a:solidFill>
                  <a:schemeClr val="accent3"/>
                </a:solidFill>
                <a:latin typeface="+mj-lt"/>
              </a:defRPr>
            </a:lvl1pPr>
            <a:lvl2pPr marL="432558" indent="0">
              <a:buNone/>
              <a:defRPr/>
            </a:lvl2pPr>
            <a:lvl3pPr marL="726457" indent="0">
              <a:buNone/>
              <a:defRPr/>
            </a:lvl3pPr>
            <a:lvl4pPr marL="1180659" indent="0">
              <a:buNone/>
              <a:defRPr/>
            </a:lvl4pPr>
            <a:lvl5pPr marL="1863357" indent="0">
              <a:buNone/>
              <a:defRPr/>
            </a:lvl5pPr>
          </a:lstStyle>
          <a:p>
            <a:pPr lvl="0"/>
            <a:r>
              <a:rPr lang="en-US"/>
              <a:t>Insert Date Here</a:t>
            </a:r>
          </a:p>
        </p:txBody>
      </p:sp>
      <p:sp>
        <p:nvSpPr>
          <p:cNvPr id="17" name="Text Placeholder 35"/>
          <p:cNvSpPr>
            <a:spLocks noGrp="1"/>
          </p:cNvSpPr>
          <p:nvPr>
            <p:ph type="body" sz="quarter" idx="12" hasCustomPrompt="1"/>
          </p:nvPr>
        </p:nvSpPr>
        <p:spPr>
          <a:xfrm>
            <a:off x="242356" y="6152322"/>
            <a:ext cx="1452402" cy="301677"/>
          </a:xfr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sz="1329">
                <a:solidFill>
                  <a:schemeClr val="tx2"/>
                </a:solidFill>
                <a:latin typeface="+mj-lt"/>
              </a:defRPr>
            </a:lvl1pPr>
            <a:lvl2pPr marL="432558" indent="0">
              <a:buNone/>
              <a:defRPr/>
            </a:lvl2pPr>
            <a:lvl3pPr marL="726457" indent="0">
              <a:buNone/>
              <a:defRPr/>
            </a:lvl3pPr>
            <a:lvl4pPr marL="1180659" indent="0">
              <a:buNone/>
              <a:defRPr/>
            </a:lvl4pPr>
            <a:lvl5pPr marL="1863357" indent="0">
              <a:buNone/>
              <a:defRPr/>
            </a:lvl5pPr>
          </a:lstStyle>
          <a:p>
            <a:pPr lvl="0"/>
            <a:r>
              <a:rPr lang="en-US"/>
              <a:t>Add presenter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90485" cy="58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3177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Data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60" y="6363469"/>
            <a:ext cx="1264628" cy="21704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6460" y="1167549"/>
            <a:ext cx="11479080" cy="3303566"/>
          </a:xfrm>
          <a:prstGeom prst="rect">
            <a:avLst/>
          </a:prstGeom>
          <a:solidFill>
            <a:srgbClr val="F8F8F8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709"/>
          </a:p>
        </p:txBody>
      </p:sp>
      <p:sp>
        <p:nvSpPr>
          <p:cNvPr id="37" name="SlideNumber"/>
          <p:cNvSpPr/>
          <p:nvPr/>
        </p:nvSpPr>
        <p:spPr>
          <a:xfrm>
            <a:off x="11368226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372975" y="6252279"/>
            <a:ext cx="11462565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56461" y="538394"/>
            <a:ext cx="11286153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cxnSp>
        <p:nvCxnSpPr>
          <p:cNvPr id="10" name="Straight Connector 9"/>
          <p:cNvCxnSpPr/>
          <p:nvPr/>
        </p:nvCxnSpPr>
        <p:spPr>
          <a:xfrm>
            <a:off x="356461" y="432879"/>
            <a:ext cx="11479079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1720628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a sidebar o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Number"/>
          <p:cNvSpPr/>
          <p:nvPr/>
        </p:nvSpPr>
        <p:spPr>
          <a:xfrm>
            <a:off x="11368226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2117661" y="6252279"/>
            <a:ext cx="971787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661" y="6363469"/>
            <a:ext cx="1264628" cy="217044"/>
          </a:xfrm>
          <a:prstGeom prst="rect">
            <a:avLst/>
          </a:prstGeom>
        </p:spPr>
      </p:pic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2117661" y="538394"/>
            <a:ext cx="9717878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cxnSp>
        <p:nvCxnSpPr>
          <p:cNvPr id="10" name="Straight Connector 9"/>
          <p:cNvCxnSpPr/>
          <p:nvPr/>
        </p:nvCxnSpPr>
        <p:spPr>
          <a:xfrm>
            <a:off x="2117661" y="440320"/>
            <a:ext cx="9717878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117661" y="1740546"/>
            <a:ext cx="9717878" cy="4408714"/>
          </a:xfrm>
        </p:spPr>
        <p:txBody>
          <a:bodyPr/>
          <a:lstStyle>
            <a:lvl1pPr>
              <a:buClr>
                <a:schemeClr val="accent3"/>
              </a:buClr>
              <a:buSzPct val="80000"/>
              <a:defRPr/>
            </a:lvl1pPr>
            <a:lvl2pPr>
              <a:buClr>
                <a:schemeClr val="accent3"/>
              </a:buClr>
              <a:buSzPct val="80000"/>
              <a:defRPr/>
            </a:lvl2pPr>
            <a:lvl3pPr>
              <a:buClr>
                <a:schemeClr val="accent3"/>
              </a:buClr>
              <a:buSzPct val="80000"/>
              <a:defRPr/>
            </a:lvl3pPr>
            <a:lvl4pPr>
              <a:buClr>
                <a:schemeClr val="accent3"/>
              </a:buClr>
              <a:buSzPct val="80000"/>
              <a:defRPr/>
            </a:lvl4pPr>
            <a:lvl5pPr>
              <a:buClr>
                <a:schemeClr val="accent3"/>
              </a:buClr>
              <a:buSzPct val="80000"/>
              <a:defRPr sz="170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1726406"/>
      </p:ext>
    </p:extLst>
  </p:cSld>
  <p:clrMapOvr>
    <a:masterClrMapping/>
  </p:clrMapOvr>
  <p:transition spd="slow">
    <p:randomBar dir="vert"/>
  </p:transition>
  <p:extLst>
    <p:ext uri="{DCECCB84-F9BA-43D5-87BE-67443E8EF086}">
      <p15:sldGuideLst xmlns:p15="http://schemas.microsoft.com/office/powerpoint/2012/main">
        <p15:guide id="1" pos="140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ata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4547125" cy="6858000"/>
          </a:xfrm>
          <a:prstGeom prst="rect">
            <a:avLst/>
          </a:prstGeom>
          <a:solidFill>
            <a:srgbClr val="F8F8F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899">
              <a:solidFill>
                <a:schemeClr val="tx1"/>
              </a:solidFill>
            </a:endParaRPr>
          </a:p>
        </p:txBody>
      </p:sp>
      <p:sp>
        <p:nvSpPr>
          <p:cNvPr id="27" name="SlideNumber"/>
          <p:cNvSpPr/>
          <p:nvPr/>
        </p:nvSpPr>
        <p:spPr>
          <a:xfrm>
            <a:off x="11368226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4920099" y="6252279"/>
            <a:ext cx="691544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099" y="6363469"/>
            <a:ext cx="1264628" cy="217044"/>
          </a:xfrm>
          <a:prstGeom prst="rect">
            <a:avLst/>
          </a:prstGeom>
        </p:spPr>
      </p:pic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4920099" y="538394"/>
            <a:ext cx="6722515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cxnSp>
        <p:nvCxnSpPr>
          <p:cNvPr id="10" name="Straight Connector 9"/>
          <p:cNvCxnSpPr/>
          <p:nvPr/>
        </p:nvCxnSpPr>
        <p:spPr>
          <a:xfrm>
            <a:off x="4920099" y="432880"/>
            <a:ext cx="6915440" cy="7441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920099" y="1740546"/>
            <a:ext cx="6722515" cy="4408714"/>
          </a:xfrm>
        </p:spPr>
        <p:txBody>
          <a:bodyPr/>
          <a:lstStyle>
            <a:lvl1pPr>
              <a:buClr>
                <a:schemeClr val="accent3"/>
              </a:buClr>
              <a:buSzPct val="80000"/>
              <a:defRPr/>
            </a:lvl1pPr>
            <a:lvl2pPr>
              <a:buClr>
                <a:schemeClr val="accent3"/>
              </a:buClr>
              <a:buSzPct val="80000"/>
              <a:defRPr/>
            </a:lvl2pPr>
            <a:lvl3pPr>
              <a:buClr>
                <a:schemeClr val="accent3"/>
              </a:buClr>
              <a:buSzPct val="80000"/>
              <a:defRPr/>
            </a:lvl3pPr>
            <a:lvl4pPr>
              <a:buClr>
                <a:schemeClr val="accent3"/>
              </a:buClr>
              <a:buSzPct val="80000"/>
              <a:defRPr/>
            </a:lvl4pPr>
            <a:lvl5pPr>
              <a:buClr>
                <a:schemeClr val="accent3"/>
              </a:buClr>
              <a:buSzPct val="80000"/>
              <a:defRPr sz="170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5119726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ighlight Area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4547125" cy="6858000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899">
              <a:solidFill>
                <a:schemeClr val="tx1"/>
              </a:solidFill>
            </a:endParaRPr>
          </a:p>
        </p:txBody>
      </p:sp>
      <p:sp>
        <p:nvSpPr>
          <p:cNvPr id="20" name="SlideNumber"/>
          <p:cNvSpPr/>
          <p:nvPr/>
        </p:nvSpPr>
        <p:spPr>
          <a:xfrm>
            <a:off x="11368226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4920099" y="6252279"/>
            <a:ext cx="691544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0099" y="6363469"/>
            <a:ext cx="1264628" cy="217044"/>
          </a:xfrm>
          <a:prstGeom prst="rect">
            <a:avLst/>
          </a:prstGeom>
        </p:spPr>
      </p:pic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4920099" y="538394"/>
            <a:ext cx="6722515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cxnSp>
        <p:nvCxnSpPr>
          <p:cNvPr id="10" name="Straight Connector 9"/>
          <p:cNvCxnSpPr/>
          <p:nvPr/>
        </p:nvCxnSpPr>
        <p:spPr>
          <a:xfrm>
            <a:off x="4920099" y="432880"/>
            <a:ext cx="6915440" cy="7441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920099" y="1740546"/>
            <a:ext cx="6722515" cy="4408714"/>
          </a:xfrm>
        </p:spPr>
        <p:txBody>
          <a:bodyPr/>
          <a:lstStyle>
            <a:lvl1pPr>
              <a:buClr>
                <a:schemeClr val="accent3"/>
              </a:buClr>
              <a:buSzPct val="80000"/>
              <a:defRPr/>
            </a:lvl1pPr>
            <a:lvl2pPr>
              <a:buClr>
                <a:schemeClr val="accent3"/>
              </a:buClr>
              <a:buSzPct val="80000"/>
              <a:defRPr/>
            </a:lvl2pPr>
            <a:lvl3pPr>
              <a:buClr>
                <a:schemeClr val="accent3"/>
              </a:buClr>
              <a:buSzPct val="80000"/>
              <a:defRPr/>
            </a:lvl3pPr>
            <a:lvl4pPr>
              <a:buClr>
                <a:schemeClr val="accent3"/>
              </a:buClr>
              <a:buSzPct val="80000"/>
              <a:defRPr/>
            </a:lvl4pPr>
            <a:lvl5pPr>
              <a:buClr>
                <a:schemeClr val="accent3"/>
              </a:buClr>
              <a:buSzPct val="80000"/>
              <a:defRPr sz="170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0164201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ata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644876" y="0"/>
            <a:ext cx="4547125" cy="6858000"/>
          </a:xfrm>
          <a:prstGeom prst="rect">
            <a:avLst/>
          </a:prstGeom>
          <a:solidFill>
            <a:srgbClr val="F8F8F8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899">
              <a:solidFill>
                <a:schemeClr val="tx1"/>
              </a:solidFill>
            </a:endParaRPr>
          </a:p>
        </p:txBody>
      </p:sp>
      <p:sp>
        <p:nvSpPr>
          <p:cNvPr id="20" name="SlideNumber"/>
          <p:cNvSpPr/>
          <p:nvPr/>
        </p:nvSpPr>
        <p:spPr>
          <a:xfrm>
            <a:off x="6804588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356461" y="6252279"/>
            <a:ext cx="691544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4" y="6363469"/>
            <a:ext cx="1264628" cy="217044"/>
          </a:xfrm>
          <a:prstGeom prst="rect">
            <a:avLst/>
          </a:prstGeom>
        </p:spPr>
      </p:pic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56461" y="538394"/>
            <a:ext cx="6915440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6461" y="1740546"/>
            <a:ext cx="6915440" cy="4408714"/>
          </a:xfrm>
        </p:spPr>
        <p:txBody>
          <a:bodyPr/>
          <a:lstStyle>
            <a:lvl1pPr>
              <a:buClr>
                <a:schemeClr val="accent3"/>
              </a:buClr>
              <a:buSzPct val="80000"/>
              <a:defRPr/>
            </a:lvl1pPr>
            <a:lvl2pPr>
              <a:buClr>
                <a:schemeClr val="accent3"/>
              </a:buClr>
              <a:buSzPct val="80000"/>
              <a:defRPr/>
            </a:lvl2pPr>
            <a:lvl3pPr>
              <a:buClr>
                <a:schemeClr val="accent3"/>
              </a:buClr>
              <a:buSzPct val="80000"/>
              <a:defRPr/>
            </a:lvl3pPr>
            <a:lvl4pPr>
              <a:buClr>
                <a:schemeClr val="accent3"/>
              </a:buClr>
              <a:buSzPct val="80000"/>
              <a:defRPr/>
            </a:lvl4pPr>
            <a:lvl5pPr>
              <a:buClr>
                <a:schemeClr val="accent3"/>
              </a:buClr>
              <a:buSzPct val="80000"/>
              <a:defRPr sz="170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356461" y="432880"/>
            <a:ext cx="6915440" cy="7441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356461" y="432880"/>
            <a:ext cx="6915440" cy="7441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310297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ighlight Area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Number"/>
          <p:cNvSpPr/>
          <p:nvPr/>
        </p:nvSpPr>
        <p:spPr>
          <a:xfrm>
            <a:off x="6804588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356461" y="6252279"/>
            <a:ext cx="691544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4" y="6363469"/>
            <a:ext cx="1264628" cy="217044"/>
          </a:xfrm>
          <a:prstGeom prst="rect">
            <a:avLst/>
          </a:prstGeom>
        </p:spPr>
      </p:pic>
      <p:sp>
        <p:nvSpPr>
          <p:cNvPr id="9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56461" y="538394"/>
            <a:ext cx="6915440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56461" y="1740546"/>
            <a:ext cx="6915440" cy="4408714"/>
          </a:xfrm>
        </p:spPr>
        <p:txBody>
          <a:bodyPr/>
          <a:lstStyle>
            <a:lvl1pPr>
              <a:buClr>
                <a:schemeClr val="accent3"/>
              </a:buClr>
              <a:buSzPct val="80000"/>
              <a:defRPr/>
            </a:lvl1pPr>
            <a:lvl2pPr>
              <a:buClr>
                <a:schemeClr val="accent3"/>
              </a:buClr>
              <a:buSzPct val="80000"/>
              <a:defRPr/>
            </a:lvl2pPr>
            <a:lvl3pPr>
              <a:buClr>
                <a:schemeClr val="accent3"/>
              </a:buClr>
              <a:buSzPct val="80000"/>
              <a:defRPr/>
            </a:lvl3pPr>
            <a:lvl4pPr>
              <a:buClr>
                <a:schemeClr val="accent3"/>
              </a:buClr>
              <a:buSzPct val="80000"/>
              <a:defRPr/>
            </a:lvl4pPr>
            <a:lvl5pPr>
              <a:buClr>
                <a:schemeClr val="accent3"/>
              </a:buClr>
              <a:buSzPct val="80000"/>
              <a:defRPr sz="1709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44876" y="0"/>
            <a:ext cx="4547125" cy="6858000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899">
              <a:solidFill>
                <a:schemeClr val="tx1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56461" y="432880"/>
            <a:ext cx="6915440" cy="7441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7644876" y="0"/>
            <a:ext cx="4547125" cy="6858000"/>
          </a:xfrm>
          <a:prstGeom prst="rect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180" tIns="34180" rIns="34180" bIns="34180" rtlCol="0" anchor="ctr"/>
          <a:lstStyle/>
          <a:p>
            <a:pPr algn="ctr"/>
            <a:endParaRPr lang="en-US" sz="1899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356461" y="432880"/>
            <a:ext cx="6915440" cy="7441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164340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452924" y="408560"/>
            <a:ext cx="11286153" cy="6100454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99" b="1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Insert Full Background Photo Photo To Highlight a Key Message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52924" y="432879"/>
            <a:ext cx="11286153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6227632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Full Slide B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172305" y="175390"/>
            <a:ext cx="11847391" cy="6507219"/>
          </a:xfrm>
          <a:prstGeom prst="rect">
            <a:avLst/>
          </a:prstGeom>
          <a:solidFill>
            <a:schemeClr val="accent3">
              <a:alpha val="67000"/>
            </a:schemeClr>
          </a:solidFill>
        </p:spPr>
        <p:txBody>
          <a:bodyPr lIns="1920240" tIns="182880" rIns="1920240" bIns="182880" anchor="ctr" anchorCtr="0">
            <a:noAutofit/>
          </a:bodyPr>
          <a:lstStyle>
            <a:lvl1pPr algn="ctr">
              <a:defRPr sz="3038" b="0">
                <a:solidFill>
                  <a:schemeClr val="tx2"/>
                </a:solidFill>
              </a:defRPr>
            </a:lvl1pPr>
          </a:lstStyle>
          <a:p>
            <a:r>
              <a:rPr lang="en-US"/>
              <a:t>This is a sample quote to support your slides</a:t>
            </a:r>
            <a:br>
              <a:rPr lang="en-US"/>
            </a:br>
            <a:r>
              <a:rPr lang="en-US"/>
              <a:t>(Use Format Background to Change Picture:</a:t>
            </a:r>
            <a:br>
              <a:rPr lang="en-US"/>
            </a:br>
            <a:r>
              <a:rPr lang="en-US"/>
              <a:t>Copy image you like. Right Click Format Background. Change Picture Source to Clipboard)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296760"/>
            <a:ext cx="12192000" cy="74102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09">
                <a:solidFill>
                  <a:schemeClr val="tx2"/>
                </a:solidFill>
              </a:defRPr>
            </a:lvl1pPr>
            <a:lvl2pPr marL="434066" indent="0" algn="ctr">
              <a:buNone/>
              <a:defRPr sz="1899"/>
            </a:lvl2pPr>
            <a:lvl3pPr marL="868131" indent="0" algn="ctr">
              <a:buNone/>
              <a:defRPr sz="1709"/>
            </a:lvl3pPr>
            <a:lvl4pPr marL="1302197" indent="0" algn="ctr">
              <a:buNone/>
              <a:defRPr sz="1519"/>
            </a:lvl4pPr>
            <a:lvl5pPr marL="1736263" indent="0" algn="ctr">
              <a:buNone/>
              <a:defRPr sz="1519"/>
            </a:lvl5pPr>
            <a:lvl6pPr marL="2170328" indent="0" algn="ctr">
              <a:buNone/>
              <a:defRPr sz="1519"/>
            </a:lvl6pPr>
            <a:lvl7pPr marL="2604394" indent="0" algn="ctr">
              <a:buNone/>
              <a:defRPr sz="1519"/>
            </a:lvl7pPr>
            <a:lvl8pPr marL="3038460" indent="0" algn="ctr">
              <a:buNone/>
              <a:defRPr sz="1519"/>
            </a:lvl8pPr>
            <a:lvl9pPr marL="3472525" indent="0" algn="ctr">
              <a:buNone/>
              <a:defRPr sz="1519"/>
            </a:lvl9pPr>
          </a:lstStyle>
          <a:p>
            <a:pPr algn="ctr"/>
            <a:r>
              <a:rPr lang="en-US">
                <a:solidFill>
                  <a:schemeClr val="tx2"/>
                </a:solidFill>
              </a:rPr>
              <a:t>Brianna Sullivan</a:t>
            </a:r>
          </a:p>
        </p:txBody>
      </p:sp>
      <p:sp>
        <p:nvSpPr>
          <p:cNvPr id="4" name="Freeform 3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81479 w 12841288"/>
              <a:gd name="connsiteY0" fmla="*/ 184729 h 7223125"/>
              <a:gd name="connsiteX1" fmla="*/ 181479 w 12841288"/>
              <a:gd name="connsiteY1" fmla="*/ 7038397 h 7223125"/>
              <a:gd name="connsiteX2" fmla="*/ 12659806 w 12841288"/>
              <a:gd name="connsiteY2" fmla="*/ 7038397 h 7223125"/>
              <a:gd name="connsiteX3" fmla="*/ 12659806 w 12841288"/>
              <a:gd name="connsiteY3" fmla="*/ 184729 h 7223125"/>
              <a:gd name="connsiteX4" fmla="*/ 0 w 12841288"/>
              <a:gd name="connsiteY4" fmla="*/ 0 h 7223125"/>
              <a:gd name="connsiteX5" fmla="*/ 12841288 w 12841288"/>
              <a:gd name="connsiteY5" fmla="*/ 0 h 7223125"/>
              <a:gd name="connsiteX6" fmla="*/ 12841288 w 12841288"/>
              <a:gd name="connsiteY6" fmla="*/ 7223125 h 7223125"/>
              <a:gd name="connsiteX7" fmla="*/ 0 w 12841288"/>
              <a:gd name="connsiteY7" fmla="*/ 7223125 h 722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41288" h="7223125">
                <a:moveTo>
                  <a:pt x="181479" y="184729"/>
                </a:moveTo>
                <a:lnTo>
                  <a:pt x="181479" y="7038397"/>
                </a:lnTo>
                <a:lnTo>
                  <a:pt x="12659806" y="7038397"/>
                </a:lnTo>
                <a:lnTo>
                  <a:pt x="12659806" y="184729"/>
                </a:lnTo>
                <a:close/>
                <a:moveTo>
                  <a:pt x="0" y="0"/>
                </a:moveTo>
                <a:lnTo>
                  <a:pt x="12841288" y="0"/>
                </a:lnTo>
                <a:lnTo>
                  <a:pt x="12841288" y="7223125"/>
                </a:lnTo>
                <a:lnTo>
                  <a:pt x="0" y="7223125"/>
                </a:lnTo>
                <a:close/>
              </a:path>
            </a:pathLst>
          </a:cu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180" tIns="34180" rIns="34180" bIns="34180" numCol="1" spcCol="0" rtlCol="0" fromWordArt="0" anchor="ctr" anchorCtr="0" forceAA="0" compatLnSpc="1">
            <a:noAutofit/>
          </a:bodyPr>
          <a:lstStyle/>
          <a:p>
            <a:pPr algn="ctr"/>
            <a:endParaRPr lang="en-US" sz="1899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Freeform 4"/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81479 w 12841288"/>
              <a:gd name="connsiteY0" fmla="*/ 184729 h 7223125"/>
              <a:gd name="connsiteX1" fmla="*/ 181479 w 12841288"/>
              <a:gd name="connsiteY1" fmla="*/ 7038397 h 7223125"/>
              <a:gd name="connsiteX2" fmla="*/ 12659806 w 12841288"/>
              <a:gd name="connsiteY2" fmla="*/ 7038397 h 7223125"/>
              <a:gd name="connsiteX3" fmla="*/ 12659806 w 12841288"/>
              <a:gd name="connsiteY3" fmla="*/ 184729 h 7223125"/>
              <a:gd name="connsiteX4" fmla="*/ 0 w 12841288"/>
              <a:gd name="connsiteY4" fmla="*/ 0 h 7223125"/>
              <a:gd name="connsiteX5" fmla="*/ 12841288 w 12841288"/>
              <a:gd name="connsiteY5" fmla="*/ 0 h 7223125"/>
              <a:gd name="connsiteX6" fmla="*/ 12841288 w 12841288"/>
              <a:gd name="connsiteY6" fmla="*/ 7223125 h 7223125"/>
              <a:gd name="connsiteX7" fmla="*/ 0 w 12841288"/>
              <a:gd name="connsiteY7" fmla="*/ 7223125 h 722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41288" h="7223125">
                <a:moveTo>
                  <a:pt x="181479" y="184729"/>
                </a:moveTo>
                <a:lnTo>
                  <a:pt x="181479" y="7038397"/>
                </a:lnTo>
                <a:lnTo>
                  <a:pt x="12659806" y="7038397"/>
                </a:lnTo>
                <a:lnTo>
                  <a:pt x="12659806" y="184729"/>
                </a:lnTo>
                <a:close/>
                <a:moveTo>
                  <a:pt x="0" y="0"/>
                </a:moveTo>
                <a:lnTo>
                  <a:pt x="12841288" y="0"/>
                </a:lnTo>
                <a:lnTo>
                  <a:pt x="12841288" y="7223125"/>
                </a:lnTo>
                <a:lnTo>
                  <a:pt x="0" y="7223125"/>
                </a:lnTo>
                <a:close/>
              </a:path>
            </a:pathLst>
          </a:cu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180" tIns="34180" rIns="34180" bIns="34180" numCol="1" spcCol="0" rtlCol="0" fromWordArt="0" anchor="ctr" anchorCtr="0" forceAA="0" compatLnSpc="1">
            <a:noAutofit/>
          </a:bodyPr>
          <a:lstStyle/>
          <a:p>
            <a:pPr algn="ctr"/>
            <a:endParaRPr lang="en-US" sz="1899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0664682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Slide Solid Background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0" y="1634537"/>
            <a:ext cx="12192000" cy="3588923"/>
          </a:xfrm>
          <a:prstGeom prst="rect">
            <a:avLst/>
          </a:prstGeom>
        </p:spPr>
        <p:txBody>
          <a:bodyPr lIns="1920240" tIns="45720" rIns="1920240" bIns="45720" anchor="ctr" anchorCtr="0">
            <a:noAutofit/>
          </a:bodyPr>
          <a:lstStyle>
            <a:lvl1pPr algn="ctr">
              <a:defRPr sz="4367" b="0">
                <a:solidFill>
                  <a:schemeClr val="tx2"/>
                </a:solidFill>
              </a:defRPr>
            </a:lvl1pPr>
          </a:lstStyle>
          <a:p>
            <a:r>
              <a:rPr lang="en-US"/>
              <a:t>This is a sample quote to draw help make a point based on what people are saying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1489823" y="1925777"/>
            <a:ext cx="1475292" cy="1150358"/>
            <a:chOff x="1422137" y="1996264"/>
            <a:chExt cx="1197131" cy="933450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1422137" y="1996264"/>
              <a:ext cx="550863" cy="933450"/>
              <a:chOff x="610" y="950"/>
              <a:chExt cx="347" cy="588"/>
            </a:xfrm>
          </p:grpSpPr>
          <p:sp>
            <p:nvSpPr>
              <p:cNvPr id="15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610" y="950"/>
                <a:ext cx="347" cy="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  <p:sp>
            <p:nvSpPr>
              <p:cNvPr id="16" name="Freeform 5"/>
              <p:cNvSpPr>
                <a:spLocks/>
              </p:cNvSpPr>
              <p:nvPr/>
            </p:nvSpPr>
            <p:spPr bwMode="auto">
              <a:xfrm>
                <a:off x="612" y="948"/>
                <a:ext cx="347" cy="588"/>
              </a:xfrm>
              <a:custGeom>
                <a:avLst/>
                <a:gdLst>
                  <a:gd name="T0" fmla="*/ 75 w 144"/>
                  <a:gd name="T1" fmla="*/ 0 h 246"/>
                  <a:gd name="T2" fmla="*/ 94 w 144"/>
                  <a:gd name="T3" fmla="*/ 14 h 246"/>
                  <a:gd name="T4" fmla="*/ 41 w 144"/>
                  <a:gd name="T5" fmla="*/ 85 h 246"/>
                  <a:gd name="T6" fmla="*/ 24 w 144"/>
                  <a:gd name="T7" fmla="*/ 126 h 246"/>
                  <a:gd name="T8" fmla="*/ 24 w 144"/>
                  <a:gd name="T9" fmla="*/ 222 h 246"/>
                  <a:gd name="T10" fmla="*/ 120 w 144"/>
                  <a:gd name="T11" fmla="*/ 222 h 246"/>
                  <a:gd name="T12" fmla="*/ 120 w 144"/>
                  <a:gd name="T13" fmla="*/ 138 h 246"/>
                  <a:gd name="T14" fmla="*/ 60 w 144"/>
                  <a:gd name="T15" fmla="*/ 138 h 246"/>
                  <a:gd name="T16" fmla="*/ 60 w 144"/>
                  <a:gd name="T17" fmla="*/ 114 h 246"/>
                  <a:gd name="T18" fmla="*/ 120 w 144"/>
                  <a:gd name="T19" fmla="*/ 114 h 246"/>
                  <a:gd name="T20" fmla="*/ 144 w 144"/>
                  <a:gd name="T21" fmla="*/ 138 h 246"/>
                  <a:gd name="T22" fmla="*/ 144 w 144"/>
                  <a:gd name="T23" fmla="*/ 222 h 246"/>
                  <a:gd name="T24" fmla="*/ 120 w 144"/>
                  <a:gd name="T25" fmla="*/ 246 h 246"/>
                  <a:gd name="T26" fmla="*/ 20 w 144"/>
                  <a:gd name="T27" fmla="*/ 246 h 246"/>
                  <a:gd name="T28" fmla="*/ 0 w 144"/>
                  <a:gd name="T29" fmla="*/ 222 h 246"/>
                  <a:gd name="T30" fmla="*/ 0 w 144"/>
                  <a:gd name="T31" fmla="*/ 126 h 246"/>
                  <a:gd name="T32" fmla="*/ 22 w 144"/>
                  <a:gd name="T33" fmla="*/ 70 h 246"/>
                  <a:gd name="T34" fmla="*/ 75 w 144"/>
                  <a:gd name="T35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4" h="246">
                    <a:moveTo>
                      <a:pt x="75" y="0"/>
                    </a:moveTo>
                    <a:cubicBezTo>
                      <a:pt x="94" y="14"/>
                      <a:pt x="94" y="14"/>
                      <a:pt x="94" y="14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31" y="97"/>
                      <a:pt x="24" y="110"/>
                      <a:pt x="24" y="126"/>
                    </a:cubicBezTo>
                    <a:cubicBezTo>
                      <a:pt x="24" y="222"/>
                      <a:pt x="24" y="222"/>
                      <a:pt x="24" y="222"/>
                    </a:cubicBezTo>
                    <a:cubicBezTo>
                      <a:pt x="120" y="222"/>
                      <a:pt x="120" y="222"/>
                      <a:pt x="120" y="222"/>
                    </a:cubicBezTo>
                    <a:cubicBezTo>
                      <a:pt x="120" y="138"/>
                      <a:pt x="120" y="138"/>
                      <a:pt x="120" y="138"/>
                    </a:cubicBezTo>
                    <a:cubicBezTo>
                      <a:pt x="60" y="138"/>
                      <a:pt x="60" y="138"/>
                      <a:pt x="60" y="138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120" y="114"/>
                      <a:pt x="120" y="114"/>
                      <a:pt x="120" y="114"/>
                    </a:cubicBezTo>
                    <a:cubicBezTo>
                      <a:pt x="133" y="114"/>
                      <a:pt x="144" y="125"/>
                      <a:pt x="144" y="138"/>
                    </a:cubicBezTo>
                    <a:cubicBezTo>
                      <a:pt x="144" y="222"/>
                      <a:pt x="144" y="222"/>
                      <a:pt x="144" y="222"/>
                    </a:cubicBezTo>
                    <a:cubicBezTo>
                      <a:pt x="144" y="235"/>
                      <a:pt x="133" y="246"/>
                      <a:pt x="120" y="246"/>
                    </a:cubicBezTo>
                    <a:cubicBezTo>
                      <a:pt x="20" y="246"/>
                      <a:pt x="20" y="246"/>
                      <a:pt x="20" y="246"/>
                    </a:cubicBezTo>
                    <a:cubicBezTo>
                      <a:pt x="7" y="246"/>
                      <a:pt x="0" y="235"/>
                      <a:pt x="0" y="222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05"/>
                      <a:pt x="9" y="86"/>
                      <a:pt x="22" y="70"/>
                    </a:cubicBez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tx2">
                  <a:alpha val="42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</p:grpSp>
        <p:grpSp>
          <p:nvGrpSpPr>
            <p:cNvPr id="32" name="Group 4"/>
            <p:cNvGrpSpPr>
              <a:grpSpLocks noChangeAspect="1"/>
            </p:cNvGrpSpPr>
            <p:nvPr/>
          </p:nvGrpSpPr>
          <p:grpSpPr bwMode="auto">
            <a:xfrm>
              <a:off x="2068405" y="1996264"/>
              <a:ext cx="550863" cy="933450"/>
              <a:chOff x="610" y="950"/>
              <a:chExt cx="347" cy="588"/>
            </a:xfrm>
          </p:grpSpPr>
          <p:sp>
            <p:nvSpPr>
              <p:cNvPr id="33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610" y="950"/>
                <a:ext cx="347" cy="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  <p:sp>
            <p:nvSpPr>
              <p:cNvPr id="34" name="Freeform 5"/>
              <p:cNvSpPr>
                <a:spLocks/>
              </p:cNvSpPr>
              <p:nvPr/>
            </p:nvSpPr>
            <p:spPr bwMode="auto">
              <a:xfrm>
                <a:off x="612" y="948"/>
                <a:ext cx="347" cy="588"/>
              </a:xfrm>
              <a:custGeom>
                <a:avLst/>
                <a:gdLst>
                  <a:gd name="T0" fmla="*/ 75 w 144"/>
                  <a:gd name="T1" fmla="*/ 0 h 246"/>
                  <a:gd name="T2" fmla="*/ 94 w 144"/>
                  <a:gd name="T3" fmla="*/ 14 h 246"/>
                  <a:gd name="T4" fmla="*/ 41 w 144"/>
                  <a:gd name="T5" fmla="*/ 85 h 246"/>
                  <a:gd name="T6" fmla="*/ 24 w 144"/>
                  <a:gd name="T7" fmla="*/ 126 h 246"/>
                  <a:gd name="T8" fmla="*/ 24 w 144"/>
                  <a:gd name="T9" fmla="*/ 222 h 246"/>
                  <a:gd name="T10" fmla="*/ 120 w 144"/>
                  <a:gd name="T11" fmla="*/ 222 h 246"/>
                  <a:gd name="T12" fmla="*/ 120 w 144"/>
                  <a:gd name="T13" fmla="*/ 138 h 246"/>
                  <a:gd name="T14" fmla="*/ 60 w 144"/>
                  <a:gd name="T15" fmla="*/ 138 h 246"/>
                  <a:gd name="T16" fmla="*/ 60 w 144"/>
                  <a:gd name="T17" fmla="*/ 114 h 246"/>
                  <a:gd name="T18" fmla="*/ 120 w 144"/>
                  <a:gd name="T19" fmla="*/ 114 h 246"/>
                  <a:gd name="T20" fmla="*/ 144 w 144"/>
                  <a:gd name="T21" fmla="*/ 138 h 246"/>
                  <a:gd name="T22" fmla="*/ 144 w 144"/>
                  <a:gd name="T23" fmla="*/ 222 h 246"/>
                  <a:gd name="T24" fmla="*/ 120 w 144"/>
                  <a:gd name="T25" fmla="*/ 246 h 246"/>
                  <a:gd name="T26" fmla="*/ 20 w 144"/>
                  <a:gd name="T27" fmla="*/ 246 h 246"/>
                  <a:gd name="T28" fmla="*/ 0 w 144"/>
                  <a:gd name="T29" fmla="*/ 222 h 246"/>
                  <a:gd name="T30" fmla="*/ 0 w 144"/>
                  <a:gd name="T31" fmla="*/ 126 h 246"/>
                  <a:gd name="T32" fmla="*/ 22 w 144"/>
                  <a:gd name="T33" fmla="*/ 70 h 246"/>
                  <a:gd name="T34" fmla="*/ 75 w 144"/>
                  <a:gd name="T35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4" h="246">
                    <a:moveTo>
                      <a:pt x="75" y="0"/>
                    </a:moveTo>
                    <a:cubicBezTo>
                      <a:pt x="94" y="14"/>
                      <a:pt x="94" y="14"/>
                      <a:pt x="94" y="14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31" y="97"/>
                      <a:pt x="24" y="110"/>
                      <a:pt x="24" y="126"/>
                    </a:cubicBezTo>
                    <a:cubicBezTo>
                      <a:pt x="24" y="222"/>
                      <a:pt x="24" y="222"/>
                      <a:pt x="24" y="222"/>
                    </a:cubicBezTo>
                    <a:cubicBezTo>
                      <a:pt x="120" y="222"/>
                      <a:pt x="120" y="222"/>
                      <a:pt x="120" y="222"/>
                    </a:cubicBezTo>
                    <a:cubicBezTo>
                      <a:pt x="120" y="138"/>
                      <a:pt x="120" y="138"/>
                      <a:pt x="120" y="138"/>
                    </a:cubicBezTo>
                    <a:cubicBezTo>
                      <a:pt x="60" y="138"/>
                      <a:pt x="60" y="138"/>
                      <a:pt x="60" y="138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120" y="114"/>
                      <a:pt x="120" y="114"/>
                      <a:pt x="120" y="114"/>
                    </a:cubicBezTo>
                    <a:cubicBezTo>
                      <a:pt x="133" y="114"/>
                      <a:pt x="144" y="125"/>
                      <a:pt x="144" y="138"/>
                    </a:cubicBezTo>
                    <a:cubicBezTo>
                      <a:pt x="144" y="222"/>
                      <a:pt x="144" y="222"/>
                      <a:pt x="144" y="222"/>
                    </a:cubicBezTo>
                    <a:cubicBezTo>
                      <a:pt x="144" y="235"/>
                      <a:pt x="133" y="246"/>
                      <a:pt x="120" y="246"/>
                    </a:cubicBezTo>
                    <a:cubicBezTo>
                      <a:pt x="20" y="246"/>
                      <a:pt x="20" y="246"/>
                      <a:pt x="20" y="246"/>
                    </a:cubicBezTo>
                    <a:cubicBezTo>
                      <a:pt x="7" y="246"/>
                      <a:pt x="0" y="235"/>
                      <a:pt x="0" y="222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05"/>
                      <a:pt x="9" y="86"/>
                      <a:pt x="22" y="70"/>
                    </a:cubicBez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tx2">
                  <a:alpha val="23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 rot="10800000">
            <a:off x="9226823" y="2048551"/>
            <a:ext cx="1475292" cy="1150358"/>
            <a:chOff x="1422137" y="1996264"/>
            <a:chExt cx="1197131" cy="933450"/>
          </a:xfrm>
        </p:grpSpPr>
        <p:grpSp>
          <p:nvGrpSpPr>
            <p:cNvPr id="20" name="Group 4"/>
            <p:cNvGrpSpPr>
              <a:grpSpLocks noChangeAspect="1"/>
            </p:cNvGrpSpPr>
            <p:nvPr/>
          </p:nvGrpSpPr>
          <p:grpSpPr bwMode="auto">
            <a:xfrm>
              <a:off x="1422137" y="1996264"/>
              <a:ext cx="550863" cy="933450"/>
              <a:chOff x="610" y="950"/>
              <a:chExt cx="347" cy="588"/>
            </a:xfrm>
          </p:grpSpPr>
          <p:sp>
            <p:nvSpPr>
              <p:cNvPr id="24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610" y="950"/>
                <a:ext cx="347" cy="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  <p:sp>
            <p:nvSpPr>
              <p:cNvPr id="25" name="Freeform 5"/>
              <p:cNvSpPr>
                <a:spLocks/>
              </p:cNvSpPr>
              <p:nvPr/>
            </p:nvSpPr>
            <p:spPr bwMode="auto">
              <a:xfrm>
                <a:off x="612" y="948"/>
                <a:ext cx="347" cy="588"/>
              </a:xfrm>
              <a:custGeom>
                <a:avLst/>
                <a:gdLst>
                  <a:gd name="T0" fmla="*/ 75 w 144"/>
                  <a:gd name="T1" fmla="*/ 0 h 246"/>
                  <a:gd name="T2" fmla="*/ 94 w 144"/>
                  <a:gd name="T3" fmla="*/ 14 h 246"/>
                  <a:gd name="T4" fmla="*/ 41 w 144"/>
                  <a:gd name="T5" fmla="*/ 85 h 246"/>
                  <a:gd name="T6" fmla="*/ 24 w 144"/>
                  <a:gd name="T7" fmla="*/ 126 h 246"/>
                  <a:gd name="T8" fmla="*/ 24 w 144"/>
                  <a:gd name="T9" fmla="*/ 222 h 246"/>
                  <a:gd name="T10" fmla="*/ 120 w 144"/>
                  <a:gd name="T11" fmla="*/ 222 h 246"/>
                  <a:gd name="T12" fmla="*/ 120 w 144"/>
                  <a:gd name="T13" fmla="*/ 138 h 246"/>
                  <a:gd name="T14" fmla="*/ 60 w 144"/>
                  <a:gd name="T15" fmla="*/ 138 h 246"/>
                  <a:gd name="T16" fmla="*/ 60 w 144"/>
                  <a:gd name="T17" fmla="*/ 114 h 246"/>
                  <a:gd name="T18" fmla="*/ 120 w 144"/>
                  <a:gd name="T19" fmla="*/ 114 h 246"/>
                  <a:gd name="T20" fmla="*/ 144 w 144"/>
                  <a:gd name="T21" fmla="*/ 138 h 246"/>
                  <a:gd name="T22" fmla="*/ 144 w 144"/>
                  <a:gd name="T23" fmla="*/ 222 h 246"/>
                  <a:gd name="T24" fmla="*/ 120 w 144"/>
                  <a:gd name="T25" fmla="*/ 246 h 246"/>
                  <a:gd name="T26" fmla="*/ 20 w 144"/>
                  <a:gd name="T27" fmla="*/ 246 h 246"/>
                  <a:gd name="T28" fmla="*/ 0 w 144"/>
                  <a:gd name="T29" fmla="*/ 222 h 246"/>
                  <a:gd name="T30" fmla="*/ 0 w 144"/>
                  <a:gd name="T31" fmla="*/ 126 h 246"/>
                  <a:gd name="T32" fmla="*/ 22 w 144"/>
                  <a:gd name="T33" fmla="*/ 70 h 246"/>
                  <a:gd name="T34" fmla="*/ 75 w 144"/>
                  <a:gd name="T35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4" h="246">
                    <a:moveTo>
                      <a:pt x="75" y="0"/>
                    </a:moveTo>
                    <a:cubicBezTo>
                      <a:pt x="94" y="14"/>
                      <a:pt x="94" y="14"/>
                      <a:pt x="94" y="14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31" y="97"/>
                      <a:pt x="24" y="110"/>
                      <a:pt x="24" y="126"/>
                    </a:cubicBezTo>
                    <a:cubicBezTo>
                      <a:pt x="24" y="222"/>
                      <a:pt x="24" y="222"/>
                      <a:pt x="24" y="222"/>
                    </a:cubicBezTo>
                    <a:cubicBezTo>
                      <a:pt x="120" y="222"/>
                      <a:pt x="120" y="222"/>
                      <a:pt x="120" y="222"/>
                    </a:cubicBezTo>
                    <a:cubicBezTo>
                      <a:pt x="120" y="138"/>
                      <a:pt x="120" y="138"/>
                      <a:pt x="120" y="138"/>
                    </a:cubicBezTo>
                    <a:cubicBezTo>
                      <a:pt x="60" y="138"/>
                      <a:pt x="60" y="138"/>
                      <a:pt x="60" y="138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120" y="114"/>
                      <a:pt x="120" y="114"/>
                      <a:pt x="120" y="114"/>
                    </a:cubicBezTo>
                    <a:cubicBezTo>
                      <a:pt x="133" y="114"/>
                      <a:pt x="144" y="125"/>
                      <a:pt x="144" y="138"/>
                    </a:cubicBezTo>
                    <a:cubicBezTo>
                      <a:pt x="144" y="222"/>
                      <a:pt x="144" y="222"/>
                      <a:pt x="144" y="222"/>
                    </a:cubicBezTo>
                    <a:cubicBezTo>
                      <a:pt x="144" y="235"/>
                      <a:pt x="133" y="246"/>
                      <a:pt x="120" y="246"/>
                    </a:cubicBezTo>
                    <a:cubicBezTo>
                      <a:pt x="20" y="246"/>
                      <a:pt x="20" y="246"/>
                      <a:pt x="20" y="246"/>
                    </a:cubicBezTo>
                    <a:cubicBezTo>
                      <a:pt x="7" y="246"/>
                      <a:pt x="0" y="235"/>
                      <a:pt x="0" y="222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05"/>
                      <a:pt x="9" y="86"/>
                      <a:pt x="22" y="70"/>
                    </a:cubicBez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tx2">
                  <a:alpha val="42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</p:grpSp>
        <p:grpSp>
          <p:nvGrpSpPr>
            <p:cNvPr id="21" name="Group 4"/>
            <p:cNvGrpSpPr>
              <a:grpSpLocks noChangeAspect="1"/>
            </p:cNvGrpSpPr>
            <p:nvPr/>
          </p:nvGrpSpPr>
          <p:grpSpPr bwMode="auto">
            <a:xfrm>
              <a:off x="2068405" y="1996264"/>
              <a:ext cx="550863" cy="933450"/>
              <a:chOff x="610" y="950"/>
              <a:chExt cx="347" cy="588"/>
            </a:xfrm>
          </p:grpSpPr>
          <p:sp>
            <p:nvSpPr>
              <p:cNvPr id="22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610" y="950"/>
                <a:ext cx="347" cy="5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  <p:sp>
            <p:nvSpPr>
              <p:cNvPr id="23" name="Freeform 5"/>
              <p:cNvSpPr>
                <a:spLocks/>
              </p:cNvSpPr>
              <p:nvPr/>
            </p:nvSpPr>
            <p:spPr bwMode="auto">
              <a:xfrm>
                <a:off x="612" y="948"/>
                <a:ext cx="347" cy="588"/>
              </a:xfrm>
              <a:custGeom>
                <a:avLst/>
                <a:gdLst>
                  <a:gd name="T0" fmla="*/ 75 w 144"/>
                  <a:gd name="T1" fmla="*/ 0 h 246"/>
                  <a:gd name="T2" fmla="*/ 94 w 144"/>
                  <a:gd name="T3" fmla="*/ 14 h 246"/>
                  <a:gd name="T4" fmla="*/ 41 w 144"/>
                  <a:gd name="T5" fmla="*/ 85 h 246"/>
                  <a:gd name="T6" fmla="*/ 24 w 144"/>
                  <a:gd name="T7" fmla="*/ 126 h 246"/>
                  <a:gd name="T8" fmla="*/ 24 w 144"/>
                  <a:gd name="T9" fmla="*/ 222 h 246"/>
                  <a:gd name="T10" fmla="*/ 120 w 144"/>
                  <a:gd name="T11" fmla="*/ 222 h 246"/>
                  <a:gd name="T12" fmla="*/ 120 w 144"/>
                  <a:gd name="T13" fmla="*/ 138 h 246"/>
                  <a:gd name="T14" fmla="*/ 60 w 144"/>
                  <a:gd name="T15" fmla="*/ 138 h 246"/>
                  <a:gd name="T16" fmla="*/ 60 w 144"/>
                  <a:gd name="T17" fmla="*/ 114 h 246"/>
                  <a:gd name="T18" fmla="*/ 120 w 144"/>
                  <a:gd name="T19" fmla="*/ 114 h 246"/>
                  <a:gd name="T20" fmla="*/ 144 w 144"/>
                  <a:gd name="T21" fmla="*/ 138 h 246"/>
                  <a:gd name="T22" fmla="*/ 144 w 144"/>
                  <a:gd name="T23" fmla="*/ 222 h 246"/>
                  <a:gd name="T24" fmla="*/ 120 w 144"/>
                  <a:gd name="T25" fmla="*/ 246 h 246"/>
                  <a:gd name="T26" fmla="*/ 20 w 144"/>
                  <a:gd name="T27" fmla="*/ 246 h 246"/>
                  <a:gd name="T28" fmla="*/ 0 w 144"/>
                  <a:gd name="T29" fmla="*/ 222 h 246"/>
                  <a:gd name="T30" fmla="*/ 0 w 144"/>
                  <a:gd name="T31" fmla="*/ 126 h 246"/>
                  <a:gd name="T32" fmla="*/ 22 w 144"/>
                  <a:gd name="T33" fmla="*/ 70 h 246"/>
                  <a:gd name="T34" fmla="*/ 75 w 144"/>
                  <a:gd name="T35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4" h="246">
                    <a:moveTo>
                      <a:pt x="75" y="0"/>
                    </a:moveTo>
                    <a:cubicBezTo>
                      <a:pt x="94" y="14"/>
                      <a:pt x="94" y="14"/>
                      <a:pt x="94" y="14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31" y="97"/>
                      <a:pt x="24" y="110"/>
                      <a:pt x="24" y="126"/>
                    </a:cubicBezTo>
                    <a:cubicBezTo>
                      <a:pt x="24" y="222"/>
                      <a:pt x="24" y="222"/>
                      <a:pt x="24" y="222"/>
                    </a:cubicBezTo>
                    <a:cubicBezTo>
                      <a:pt x="120" y="222"/>
                      <a:pt x="120" y="222"/>
                      <a:pt x="120" y="222"/>
                    </a:cubicBezTo>
                    <a:cubicBezTo>
                      <a:pt x="120" y="138"/>
                      <a:pt x="120" y="138"/>
                      <a:pt x="120" y="138"/>
                    </a:cubicBezTo>
                    <a:cubicBezTo>
                      <a:pt x="60" y="138"/>
                      <a:pt x="60" y="138"/>
                      <a:pt x="60" y="138"/>
                    </a:cubicBezTo>
                    <a:cubicBezTo>
                      <a:pt x="60" y="114"/>
                      <a:pt x="60" y="114"/>
                      <a:pt x="60" y="114"/>
                    </a:cubicBezTo>
                    <a:cubicBezTo>
                      <a:pt x="120" y="114"/>
                      <a:pt x="120" y="114"/>
                      <a:pt x="120" y="114"/>
                    </a:cubicBezTo>
                    <a:cubicBezTo>
                      <a:pt x="133" y="114"/>
                      <a:pt x="144" y="125"/>
                      <a:pt x="144" y="138"/>
                    </a:cubicBezTo>
                    <a:cubicBezTo>
                      <a:pt x="144" y="222"/>
                      <a:pt x="144" y="222"/>
                      <a:pt x="144" y="222"/>
                    </a:cubicBezTo>
                    <a:cubicBezTo>
                      <a:pt x="144" y="235"/>
                      <a:pt x="133" y="246"/>
                      <a:pt x="120" y="246"/>
                    </a:cubicBezTo>
                    <a:cubicBezTo>
                      <a:pt x="20" y="246"/>
                      <a:pt x="20" y="246"/>
                      <a:pt x="20" y="246"/>
                    </a:cubicBezTo>
                    <a:cubicBezTo>
                      <a:pt x="7" y="246"/>
                      <a:pt x="0" y="235"/>
                      <a:pt x="0" y="222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05"/>
                      <a:pt x="9" y="86"/>
                      <a:pt x="22" y="70"/>
                    </a:cubicBez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tx2">
                  <a:alpha val="23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709"/>
              </a:p>
            </p:txBody>
          </p:sp>
        </p:grpSp>
      </p:grpSp>
      <p:sp>
        <p:nvSpPr>
          <p:cNvPr id="2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296760"/>
            <a:ext cx="12192000" cy="74102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709">
                <a:solidFill>
                  <a:schemeClr val="tx2"/>
                </a:solidFill>
              </a:defRPr>
            </a:lvl1pPr>
            <a:lvl2pPr marL="434066" indent="0" algn="ctr">
              <a:buNone/>
              <a:defRPr sz="1899"/>
            </a:lvl2pPr>
            <a:lvl3pPr marL="868131" indent="0" algn="ctr">
              <a:buNone/>
              <a:defRPr sz="1709"/>
            </a:lvl3pPr>
            <a:lvl4pPr marL="1302197" indent="0" algn="ctr">
              <a:buNone/>
              <a:defRPr sz="1519"/>
            </a:lvl4pPr>
            <a:lvl5pPr marL="1736263" indent="0" algn="ctr">
              <a:buNone/>
              <a:defRPr sz="1519"/>
            </a:lvl5pPr>
            <a:lvl6pPr marL="2170328" indent="0" algn="ctr">
              <a:buNone/>
              <a:defRPr sz="1519"/>
            </a:lvl6pPr>
            <a:lvl7pPr marL="2604394" indent="0" algn="ctr">
              <a:buNone/>
              <a:defRPr sz="1519"/>
            </a:lvl7pPr>
            <a:lvl8pPr marL="3038460" indent="0" algn="ctr">
              <a:buNone/>
              <a:defRPr sz="1519"/>
            </a:lvl8pPr>
            <a:lvl9pPr marL="3472525" indent="0" algn="ctr">
              <a:buNone/>
              <a:defRPr sz="1519"/>
            </a:lvl9pPr>
          </a:lstStyle>
          <a:p>
            <a:pPr algn="ctr"/>
            <a:r>
              <a:rPr lang="en-US">
                <a:solidFill>
                  <a:schemeClr val="tx2"/>
                </a:solidFill>
              </a:rPr>
              <a:t>Brianna Sullivan</a:t>
            </a:r>
          </a:p>
        </p:txBody>
      </p:sp>
      <p:sp>
        <p:nvSpPr>
          <p:cNvPr id="27" name="Freeform 2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181479 w 12841288"/>
              <a:gd name="connsiteY0" fmla="*/ 184729 h 7223125"/>
              <a:gd name="connsiteX1" fmla="*/ 181479 w 12841288"/>
              <a:gd name="connsiteY1" fmla="*/ 7038397 h 7223125"/>
              <a:gd name="connsiteX2" fmla="*/ 12659806 w 12841288"/>
              <a:gd name="connsiteY2" fmla="*/ 7038397 h 7223125"/>
              <a:gd name="connsiteX3" fmla="*/ 12659806 w 12841288"/>
              <a:gd name="connsiteY3" fmla="*/ 184729 h 7223125"/>
              <a:gd name="connsiteX4" fmla="*/ 0 w 12841288"/>
              <a:gd name="connsiteY4" fmla="*/ 0 h 7223125"/>
              <a:gd name="connsiteX5" fmla="*/ 12841288 w 12841288"/>
              <a:gd name="connsiteY5" fmla="*/ 0 h 7223125"/>
              <a:gd name="connsiteX6" fmla="*/ 12841288 w 12841288"/>
              <a:gd name="connsiteY6" fmla="*/ 7223125 h 7223125"/>
              <a:gd name="connsiteX7" fmla="*/ 0 w 12841288"/>
              <a:gd name="connsiteY7" fmla="*/ 7223125 h 7223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841288" h="7223125">
                <a:moveTo>
                  <a:pt x="181479" y="184729"/>
                </a:moveTo>
                <a:lnTo>
                  <a:pt x="181479" y="7038397"/>
                </a:lnTo>
                <a:lnTo>
                  <a:pt x="12659806" y="7038397"/>
                </a:lnTo>
                <a:lnTo>
                  <a:pt x="12659806" y="184729"/>
                </a:lnTo>
                <a:close/>
                <a:moveTo>
                  <a:pt x="0" y="0"/>
                </a:moveTo>
                <a:lnTo>
                  <a:pt x="12841288" y="0"/>
                </a:lnTo>
                <a:lnTo>
                  <a:pt x="12841288" y="7223125"/>
                </a:lnTo>
                <a:lnTo>
                  <a:pt x="0" y="7223125"/>
                </a:lnTo>
                <a:close/>
              </a:path>
            </a:pathLst>
          </a:custGeom>
          <a:solidFill>
            <a:schemeClr val="tx2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180" tIns="34180" rIns="34180" bIns="34180" numCol="1" spcCol="0" rtlCol="0" fromWordArt="0" anchor="ctr" anchorCtr="0" forceAA="0" compatLnSpc="1">
            <a:noAutofit/>
          </a:bodyPr>
          <a:lstStyle/>
          <a:p>
            <a:pPr algn="ctr"/>
            <a:endParaRPr lang="en-US" sz="1899" b="1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233542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99258" y="2952883"/>
            <a:ext cx="4556067" cy="589709"/>
          </a:xfrm>
          <a:prstGeom prst="rect">
            <a:avLst/>
          </a:prstGeom>
        </p:spPr>
        <p:txBody>
          <a:bodyPr lIns="0" tIns="45720" rIns="0" bIns="45720" anchor="ctr" anchorCtr="0">
            <a:noAutofit/>
          </a:bodyPr>
          <a:lstStyle>
            <a:lvl1pPr algn="ctr">
              <a:defRPr sz="5696" b="0">
                <a:solidFill>
                  <a:schemeClr val="accent2"/>
                </a:solidFill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824" y="5907150"/>
            <a:ext cx="1794353" cy="322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260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randomBar dir="vert"/>
  </p:transition>
  <p:hf sldNum="0" hdr="0" ftr="0"/>
  <p:extLst>
    <p:ext uri="{DCECCB84-F9BA-43D5-87BE-67443E8EF086}">
      <p15:sldGuideLst xmlns:p15="http://schemas.microsoft.com/office/powerpoint/2012/main">
        <p15:guide id="1" orient="horz" pos="47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56461" y="538394"/>
            <a:ext cx="11286153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1"/>
              <a:t>Click to edit Master title style</a:t>
            </a:r>
            <a:endParaRPr lang="en-CA" noProof="1"/>
          </a:p>
        </p:txBody>
      </p:sp>
    </p:spTree>
    <p:extLst>
      <p:ext uri="{BB962C8B-B14F-4D97-AF65-F5344CB8AC3E}">
        <p14:creationId xmlns:p14="http://schemas.microsoft.com/office/powerpoint/2010/main" val="2196241331"/>
      </p:ext>
    </p:extLst>
  </p:cSld>
  <p:clrMapOvr>
    <a:masterClrMapping/>
  </p:clrMapOvr>
  <p:transition spd="slow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0722133"/>
      </p:ext>
    </p:extLst>
  </p:cSld>
  <p:clrMapOvr>
    <a:masterClrMapping/>
  </p:clrMapOvr>
  <p:transition spd="slow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Content Slide -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9C267-FC72-D447-BF05-09A3351C68C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149061"/>
            <a:ext cx="8704734" cy="477054"/>
          </a:xfrm>
          <a:prstGeom prst="rect">
            <a:avLst/>
          </a:prstGeom>
          <a:noFill/>
        </p:spPr>
        <p:txBody>
          <a:bodyPr wrap="square" lIns="0" tIns="228600" rIns="0" bIns="0">
            <a:spAutoFit/>
          </a:bodyPr>
          <a:lstStyle>
            <a:lvl1pPr marL="0" indent="0">
              <a:buNone/>
              <a:defRPr sz="1600" b="1">
                <a:solidFill>
                  <a:srgbClr val="006298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/>
              <a:t>Subtitle goes here — align top of subtitle box with bottom of title box. 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 hasCustomPrompt="1"/>
          </p:nvPr>
        </p:nvSpPr>
        <p:spPr>
          <a:xfrm>
            <a:off x="466725" y="1917290"/>
            <a:ext cx="4884018" cy="4185943"/>
          </a:xfrm>
          <a:prstGeom prst="rect">
            <a:avLst/>
          </a:prstGeom>
        </p:spPr>
        <p:txBody>
          <a:bodyPr lIns="0" tIns="228600" rIns="0" bIns="0"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charset="0"/>
              <a:buNone/>
              <a:defRPr sz="1600" baseline="0">
                <a:solidFill>
                  <a:srgbClr val="006298"/>
                </a:solidFill>
                <a:latin typeface="Roboto" charset="0"/>
                <a:ea typeface="Roboto" charset="0"/>
                <a:cs typeface="Roboto" charset="0"/>
              </a:defRPr>
            </a:lvl1pPr>
            <a:lvl2pPr marL="457200" indent="0">
              <a:buClr>
                <a:schemeClr val="accent2"/>
              </a:buClr>
              <a:buNone/>
              <a:defRPr sz="1600">
                <a:latin typeface="Roboto" charset="0"/>
                <a:ea typeface="Roboto" charset="0"/>
                <a:cs typeface="Roboto" charset="0"/>
              </a:defRPr>
            </a:lvl2pPr>
            <a:lvl3pPr marL="914400" indent="0">
              <a:buClr>
                <a:schemeClr val="accent2"/>
              </a:buClr>
              <a:buNone/>
              <a:defRPr sz="1600">
                <a:latin typeface="Roboto" charset="0"/>
                <a:ea typeface="Roboto" charset="0"/>
                <a:cs typeface="Roboto" charset="0"/>
              </a:defRPr>
            </a:lvl3pPr>
            <a:lvl4pPr marL="1371600" indent="0">
              <a:buClr>
                <a:schemeClr val="accent2"/>
              </a:buClr>
              <a:buNone/>
              <a:defRPr sz="1600">
                <a:latin typeface="Roboto" charset="0"/>
                <a:ea typeface="Roboto" charset="0"/>
                <a:cs typeface="Roboto" charset="0"/>
              </a:defRPr>
            </a:lvl4pPr>
            <a:lvl5pPr marL="1828800" indent="0">
              <a:buClr>
                <a:schemeClr val="accent2"/>
              </a:buClr>
              <a:buNone/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Paragraph describing content to the right. 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5"/>
          </p:nvPr>
        </p:nvSpPr>
        <p:spPr>
          <a:xfrm>
            <a:off x="5636830" y="1917290"/>
            <a:ext cx="6096678" cy="4185943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rgbClr val="006298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646979"/>
            <a:ext cx="7697872" cy="494764"/>
          </a:xfrm>
          <a:prstGeom prst="rect">
            <a:avLst/>
          </a:prstGeom>
        </p:spPr>
        <p:txBody>
          <a:bodyPr vert="horz" lIns="0" tIns="0" rIns="0" bIns="0" anchor="t"/>
          <a:lstStyle>
            <a:lvl1pPr marL="0" indent="0">
              <a:buNone/>
              <a:defRPr sz="3600" baseline="0">
                <a:latin typeface="Roboto Slab Regular"/>
                <a:cs typeface="Roboto Slab Regular"/>
              </a:defRPr>
            </a:lvl1pPr>
          </a:lstStyle>
          <a:p>
            <a:pPr lvl="0"/>
            <a:r>
              <a:rPr lang="en-US"/>
              <a:t>Title of slide goes here.</a:t>
            </a:r>
          </a:p>
        </p:txBody>
      </p:sp>
    </p:spTree>
    <p:extLst>
      <p:ext uri="{BB962C8B-B14F-4D97-AF65-F5344CB8AC3E}">
        <p14:creationId xmlns:p14="http://schemas.microsoft.com/office/powerpoint/2010/main" val="3227441516"/>
      </p:ext>
    </p:extLst>
  </p:cSld>
  <p:clrMapOvr>
    <a:masterClrMapping/>
  </p:clrMapOvr>
  <p:transition spd="slow">
    <p:randomBar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— 1 Column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73478" y="555809"/>
            <a:ext cx="6960030" cy="5372292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add text or content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674031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/>
              <a:t>Subtitle goes here — align top of subtitle box with bottom of title box.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66611" y="2481943"/>
            <a:ext cx="3741179" cy="3446158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4833026"/>
      </p:ext>
    </p:extLst>
  </p:cSld>
  <p:clrMapOvr>
    <a:masterClrMapping/>
  </p:clrMapOvr>
  <p:transition spd="slow">
    <p:randomBar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 — N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B16029_PPTTemplates_TitleAndDividers_Corporate-0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7"/>
          <p:cNvSpPr txBox="1">
            <a:spLocks/>
          </p:cNvSpPr>
          <p:nvPr userDrawn="1"/>
        </p:nvSpPr>
        <p:spPr>
          <a:xfrm>
            <a:off x="925286" y="4762953"/>
            <a:ext cx="3733800" cy="38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i="0" kern="1200">
                <a:solidFill>
                  <a:schemeClr val="bg1"/>
                </a:solidFill>
                <a:latin typeface="Roboto Slab Regular" charset="0"/>
                <a:ea typeface="+mj-ea"/>
                <a:cs typeface="+mj-cs"/>
              </a:defRPr>
            </a:lvl1pPr>
          </a:lstStyle>
          <a:p>
            <a:endParaRPr lang="en-US" sz="1600" b="0">
              <a:solidFill>
                <a:schemeClr val="accent3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0" name="Title 7"/>
          <p:cNvSpPr>
            <a:spLocks noGrp="1"/>
          </p:cNvSpPr>
          <p:nvPr>
            <p:ph type="title" hasCustomPrompt="1"/>
          </p:nvPr>
        </p:nvSpPr>
        <p:spPr>
          <a:xfrm>
            <a:off x="1308857" y="2040822"/>
            <a:ext cx="4001193" cy="1301895"/>
          </a:xfrm>
          <a:prstGeom prst="rect">
            <a:avLst/>
          </a:prstGeom>
        </p:spPr>
        <p:txBody>
          <a:bodyPr wrap="square" lIns="0" tIns="137160" rIns="0" bIns="0" anchor="t" anchorCtr="0">
            <a:spAutoFit/>
          </a:bodyPr>
          <a:lstStyle>
            <a:lvl1pPr>
              <a:defRPr sz="420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/>
              <a:t>Divider, call-out, etc.</a:t>
            </a:r>
          </a:p>
        </p:txBody>
      </p:sp>
      <p:sp>
        <p:nvSpPr>
          <p:cNvPr id="11" name="Title 7"/>
          <p:cNvSpPr txBox="1">
            <a:spLocks/>
          </p:cNvSpPr>
          <p:nvPr userDrawn="1"/>
        </p:nvSpPr>
        <p:spPr>
          <a:xfrm>
            <a:off x="925286" y="4762953"/>
            <a:ext cx="3733800" cy="385989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i="0" kern="1200">
                <a:solidFill>
                  <a:schemeClr val="bg1"/>
                </a:solidFill>
                <a:latin typeface="Roboto Slab Regular" charset="0"/>
                <a:ea typeface="+mj-ea"/>
                <a:cs typeface="+mj-cs"/>
              </a:defRPr>
            </a:lvl1pPr>
          </a:lstStyle>
          <a:p>
            <a:endParaRPr lang="en-US" sz="1600" b="0">
              <a:solidFill>
                <a:schemeClr val="accent3"/>
              </a:solidFill>
              <a:latin typeface="Roboto" charset="0"/>
              <a:ea typeface="Roboto" charset="0"/>
              <a:cs typeface="Roboto" charset="0"/>
            </a:endParaRP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1309084" y="3347862"/>
            <a:ext cx="4001193" cy="784830"/>
          </a:xfrm>
          <a:prstGeom prst="rect">
            <a:avLst/>
          </a:prstGeom>
        </p:spPr>
        <p:txBody>
          <a:bodyPr wrap="square" lIns="0" tIns="22860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800" b="1" normalizeH="0" baseline="0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 goes here — align top of subtitle box with bottom of title box.</a:t>
            </a:r>
          </a:p>
        </p:txBody>
      </p:sp>
    </p:spTree>
    <p:extLst>
      <p:ext uri="{BB962C8B-B14F-4D97-AF65-F5344CB8AC3E}">
        <p14:creationId xmlns:p14="http://schemas.microsoft.com/office/powerpoint/2010/main" val="2054338803"/>
      </p:ext>
    </p:extLst>
  </p:cSld>
  <p:clrMapOvr>
    <a:masterClrMapping/>
  </p:clrMapOvr>
  <p:transition spd="slow">
    <p:randomBar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— Two Rows w/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3478" y="555809"/>
            <a:ext cx="6960030" cy="2581961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ED8CA-143E-8B40-B3C8-0174DDF149E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>
          <a:xfrm>
            <a:off x="466611" y="555809"/>
            <a:ext cx="3741179" cy="1135696"/>
          </a:xfrm>
          <a:prstGeom prst="rect">
            <a:avLst/>
          </a:prstGeom>
        </p:spPr>
        <p:txBody>
          <a:bodyPr lIns="0" tIns="137160" rIns="0" bIns="0">
            <a:spAutoFit/>
          </a:bodyPr>
          <a:lstStyle>
            <a:lvl1pPr>
              <a:defRPr sz="3200" baseline="0">
                <a:solidFill>
                  <a:schemeClr val="tx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r>
              <a:rPr lang="en-US" sz="3600">
                <a:latin typeface="Roboto Slab" charset="0"/>
                <a:ea typeface="Roboto Slab" charset="0"/>
                <a:cs typeface="Roboto Slab" charset="0"/>
              </a:rPr>
              <a:t>Title of slide goes here.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692275"/>
            <a:ext cx="3741738" cy="674031"/>
          </a:xfrm>
          <a:prstGeom prst="rect">
            <a:avLst/>
          </a:prstGeom>
        </p:spPr>
        <p:txBody>
          <a:bodyPr lIns="0" tIns="228600" rIns="0" bIns="0">
            <a:spAutoFit/>
          </a:bodyPr>
          <a:lstStyle>
            <a:lvl1pPr marL="0" indent="0">
              <a:buNone/>
              <a:defRPr sz="1600" b="1">
                <a:solidFill>
                  <a:schemeClr val="accent1"/>
                </a:solidFill>
                <a:latin typeface="Roboto Slab" charset="0"/>
                <a:ea typeface="Roboto Slab" charset="0"/>
                <a:cs typeface="Roboto Slab" charset="0"/>
              </a:defRPr>
            </a:lvl1pPr>
          </a:lstStyle>
          <a:p>
            <a:pPr lvl="0"/>
            <a:r>
              <a:rPr lang="en-US"/>
              <a:t>Subtitle goes here — align top of subtitle box with bottom of title box.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4773478" y="3137770"/>
            <a:ext cx="6960030" cy="2774515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466611" y="2481943"/>
            <a:ext cx="3741179" cy="3446158"/>
          </a:xfrm>
          <a:prstGeom prst="rect">
            <a:avLst/>
          </a:prstGeom>
        </p:spPr>
        <p:txBody>
          <a:bodyPr lIns="0" tIns="228600" rIns="0" bIns="0"/>
          <a:lstStyle>
            <a:lvl1pPr marL="285750" indent="-285750">
              <a:buClr>
                <a:schemeClr val="accent2"/>
              </a:buClr>
              <a:buFont typeface="Arial" charset="0"/>
              <a:buChar char="•"/>
              <a:defRPr sz="1600">
                <a:latin typeface="Roboto" charset="0"/>
                <a:ea typeface="Roboto" charset="0"/>
                <a:cs typeface="Roboto" charset="0"/>
              </a:defRPr>
            </a:lvl1pPr>
            <a:lvl2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2pPr>
            <a:lvl3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3pPr>
            <a:lvl4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4pPr>
            <a:lvl5pPr>
              <a:buClr>
                <a:schemeClr val="accent2"/>
              </a:buClr>
              <a:defRPr sz="1600">
                <a:latin typeface="Roboto" charset="0"/>
                <a:ea typeface="Roboto" charset="0"/>
                <a:cs typeface="Roboto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8313812"/>
      </p:ext>
    </p:extLst>
  </p:cSld>
  <p:clrMapOvr>
    <a:masterClrMapping/>
  </p:clrMapOvr>
  <p:transition spd="slow">
    <p:randomBar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. Statement Slide - No Image,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457201" y="457201"/>
            <a:ext cx="11266714" cy="5655186"/>
          </a:xfrm>
          <a:prstGeom prst="rect">
            <a:avLst/>
          </a:prstGeom>
          <a:solidFill>
            <a:srgbClr val="0062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6298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79486" y="2043974"/>
            <a:ext cx="7630887" cy="807382"/>
          </a:xfrm>
          <a:prstGeom prst="rect">
            <a:avLst/>
          </a:prstGeom>
        </p:spPr>
        <p:txBody>
          <a:bodyPr lIns="0" tIns="137160" rIns="0" bIns="0"/>
          <a:lstStyle>
            <a:lvl1pPr algn="ctr">
              <a:defRPr sz="4200" baseline="0">
                <a:solidFill>
                  <a:schemeClr val="bg1"/>
                </a:solidFill>
                <a:latin typeface="Roboto Slab Regular"/>
                <a:cs typeface="Roboto Slab Regular"/>
              </a:defRPr>
            </a:lvl1pPr>
          </a:lstStyle>
          <a:p>
            <a:r>
              <a:rPr lang="en-US"/>
              <a:t>Statement goes here.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87309" y="6193618"/>
            <a:ext cx="2844800" cy="365125"/>
          </a:xfrm>
        </p:spPr>
        <p:txBody>
          <a:bodyPr tIns="0" rIns="0" bIns="0" anchor="b"/>
          <a:lstStyle/>
          <a:p>
            <a:fld id="{E58C0DC8-E089-4D4A-A71C-1ACF76415CE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2179486" y="1923691"/>
            <a:ext cx="7630887" cy="111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2179485" y="2851356"/>
            <a:ext cx="7630888" cy="507831"/>
          </a:xfrm>
          <a:prstGeom prst="rect">
            <a:avLst/>
          </a:prstGeom>
        </p:spPr>
        <p:txBody>
          <a:bodyPr wrap="square" lIns="0" tIns="228600" rIns="0" bIns="0">
            <a:spAutoFit/>
          </a:bodyPr>
          <a:lstStyle>
            <a:lvl1pPr marL="0" indent="0" algn="ctr">
              <a:lnSpc>
                <a:spcPct val="100000"/>
              </a:lnSpc>
              <a:buNone/>
              <a:defRPr sz="1800" b="1" normalizeH="0" baseline="0">
                <a:solidFill>
                  <a:schemeClr val="bg1"/>
                </a:solidFill>
                <a:latin typeface="Roboto Slab" charset="0"/>
                <a:ea typeface="Roboto Slab" charset="0"/>
                <a:cs typeface="Roboto Slab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Subtitle goes here — align top of subtitle box with bottom of title box.</a:t>
            </a:r>
          </a:p>
        </p:txBody>
      </p:sp>
      <p:sp>
        <p:nvSpPr>
          <p:cNvPr id="11" name="Text Placeholder 16"/>
          <p:cNvSpPr>
            <a:spLocks noGrp="1"/>
          </p:cNvSpPr>
          <p:nvPr>
            <p:ph type="body" sz="quarter" idx="13" hasCustomPrompt="1"/>
          </p:nvPr>
        </p:nvSpPr>
        <p:spPr>
          <a:xfrm>
            <a:off x="1077743" y="4077111"/>
            <a:ext cx="10036514" cy="609398"/>
          </a:xfrm>
          <a:prstGeom prst="rect">
            <a:avLst/>
          </a:prstGeom>
        </p:spPr>
        <p:txBody>
          <a:bodyPr wrap="square" lIns="0" tIns="0" rIns="0" bIns="0" numCol="3" spcCol="914400">
            <a:spAutoFit/>
          </a:bodyPr>
          <a:lstStyle>
            <a:lvl1pPr marL="285750" indent="-285750" algn="ctr">
              <a:lnSpc>
                <a:spcPct val="100000"/>
              </a:lnSpc>
              <a:buFont typeface="Arial"/>
              <a:buChar char="•"/>
              <a:defRPr sz="1800" b="1" normalizeH="0" baseline="0">
                <a:solidFill>
                  <a:schemeClr val="bg1"/>
                </a:solidFill>
                <a:latin typeface="Roboto Medium"/>
                <a:ea typeface="Roboto Slab" charset="0"/>
                <a:cs typeface="Roboto Medium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Bullet points go here</a:t>
            </a:r>
          </a:p>
          <a:p>
            <a:pPr lvl="0"/>
            <a:endParaRPr lang="en-US"/>
          </a:p>
          <a:p>
            <a:pPr lvl="0"/>
            <a:r>
              <a:rPr lang="en-US"/>
              <a:t>Bullet points go here</a:t>
            </a:r>
          </a:p>
          <a:p>
            <a:pPr lvl="0"/>
            <a:endParaRPr lang="en-US"/>
          </a:p>
          <a:p>
            <a:pPr lvl="0"/>
            <a:r>
              <a:rPr lang="en-US"/>
              <a:t>Bullet points go here</a:t>
            </a:r>
          </a:p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825366"/>
      </p:ext>
    </p:extLst>
  </p:cSld>
  <p:clrMapOvr>
    <a:masterClrMapping/>
  </p:clrMapOvr>
  <p:transition spd="slow">
    <p:randomBar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Add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pHolder4">
            <a:extLst>
              <a:ext uri="{FF2B5EF4-FFF2-40B4-BE49-F238E27FC236}">
                <a16:creationId xmlns:a16="http://schemas.microsoft.com/office/drawing/2014/main" id="{607BDD39-2F56-400B-9611-2E5BB47A564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65819" y="1241382"/>
            <a:ext cx="6392951" cy="6393784"/>
          </a:xfrm>
          <a:custGeom>
            <a:avLst/>
            <a:gdLst>
              <a:gd name="connsiteX0" fmla="*/ 3196892 w 6393784"/>
              <a:gd name="connsiteY0" fmla="*/ 0 h 6393784"/>
              <a:gd name="connsiteX1" fmla="*/ 6393784 w 6393784"/>
              <a:gd name="connsiteY1" fmla="*/ 3196892 h 6393784"/>
              <a:gd name="connsiteX2" fmla="*/ 3196892 w 6393784"/>
              <a:gd name="connsiteY2" fmla="*/ 6393784 h 6393784"/>
              <a:gd name="connsiteX3" fmla="*/ 0 w 6393784"/>
              <a:gd name="connsiteY3" fmla="*/ 3196892 h 6393784"/>
              <a:gd name="connsiteX4" fmla="*/ 3196892 w 6393784"/>
              <a:gd name="connsiteY4" fmla="*/ 0 h 6393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3784" h="6393784">
                <a:moveTo>
                  <a:pt x="3196892" y="0"/>
                </a:moveTo>
                <a:cubicBezTo>
                  <a:pt x="4962487" y="0"/>
                  <a:pt x="6393784" y="1431297"/>
                  <a:pt x="6393784" y="3196892"/>
                </a:cubicBezTo>
                <a:cubicBezTo>
                  <a:pt x="6393784" y="4962487"/>
                  <a:pt x="4962487" y="6393784"/>
                  <a:pt x="3196892" y="6393784"/>
                </a:cubicBezTo>
                <a:cubicBezTo>
                  <a:pt x="1431297" y="6393784"/>
                  <a:pt x="0" y="4962487"/>
                  <a:pt x="0" y="3196892"/>
                </a:cubicBezTo>
                <a:cubicBezTo>
                  <a:pt x="0" y="1431297"/>
                  <a:pt x="1431297" y="0"/>
                  <a:pt x="3196892" y="0"/>
                </a:cubicBez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>
            <a:lvl1pPr>
              <a:defRPr lang="en-ID" sz="6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pPr marL="0" lvl="0" algn="ctr" defTabSz="457074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997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ags" Target="../tags/tag4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437CDBF6-37FE-5610-5A1A-7F926C9B368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5"/>
            </p:custDataLst>
            <p:extLst>
              <p:ext uri="{D42A27DB-BD31-4B8C-83A1-F6EECF244321}">
                <p14:modId xmlns:p14="http://schemas.microsoft.com/office/powerpoint/2010/main" val="31778460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592" imgH="591" progId="TCLayout.ActiveDocument.1">
                  <p:embed/>
                </p:oleObj>
              </mc:Choice>
              <mc:Fallback>
                <p:oleObj name="think-cell Slide" r:id="rId27" imgW="592" imgH="591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37CDBF6-37FE-5610-5A1A-7F926C9B36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60" y="6363469"/>
            <a:ext cx="1264628" cy="217044"/>
          </a:xfrm>
          <a:prstGeom prst="rect">
            <a:avLst/>
          </a:prstGeom>
        </p:spPr>
      </p:pic>
      <p:sp>
        <p:nvSpPr>
          <p:cNvPr id="22" name="Slide title"/>
          <p:cNvSpPr>
            <a:spLocks noGrp="1" noChangeArrowheads="1"/>
          </p:cNvSpPr>
          <p:nvPr>
            <p:ph type="title"/>
          </p:nvPr>
        </p:nvSpPr>
        <p:spPr bwMode="gray">
          <a:xfrm>
            <a:off x="356461" y="538394"/>
            <a:ext cx="11479079" cy="41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7200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CA" noProof="1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  <p:custDataLst>
              <p:tags r:id="rId26"/>
            </p:custDataLst>
          </p:nvPr>
        </p:nvSpPr>
        <p:spPr>
          <a:xfrm>
            <a:off x="356461" y="1213751"/>
            <a:ext cx="11479079" cy="440014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SlideNumber"/>
          <p:cNvSpPr/>
          <p:nvPr/>
        </p:nvSpPr>
        <p:spPr>
          <a:xfrm>
            <a:off x="11368226" y="6363470"/>
            <a:ext cx="467314" cy="14843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 anchorCtr="0"/>
          <a:lstStyle/>
          <a:p>
            <a:pPr algn="r"/>
            <a:fld id="{BB69BBE8-4DB2-4642-B003-B220ACD5A2FD}" type="slidenum">
              <a:rPr lang="en-US" sz="1139" b="0" baseline="0" smtClean="0">
                <a:solidFill>
                  <a:srgbClr val="080808"/>
                </a:solidFill>
                <a:latin typeface="+mj-lt"/>
              </a:rPr>
              <a:pPr algn="r"/>
              <a:t>‹#›</a:t>
            </a:fld>
            <a:endParaRPr lang="fr-FR" sz="1139" b="0">
              <a:solidFill>
                <a:srgbClr val="080808"/>
              </a:solidFill>
              <a:latin typeface="+mj-lt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56461" y="432879"/>
            <a:ext cx="11479079" cy="0"/>
          </a:xfrm>
          <a:prstGeom prst="line">
            <a:avLst/>
          </a:prstGeom>
          <a:ln w="666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372975" y="6252279"/>
            <a:ext cx="11462565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4"/>
    </p:custDataLst>
    <p:extLst>
      <p:ext uri="{BB962C8B-B14F-4D97-AF65-F5344CB8AC3E}">
        <p14:creationId xmlns:p14="http://schemas.microsoft.com/office/powerpoint/2010/main" val="2194915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transition spd="slow">
    <p:randomBar dir="vert"/>
  </p:transition>
  <p:txStyles>
    <p:titleStyle>
      <a:lvl1pPr algn="l" defTabSz="931678" rtl="0" eaLnBrk="1" latinLnBrk="0" hangingPunct="1">
        <a:spcBef>
          <a:spcPct val="0"/>
        </a:spcBef>
        <a:buNone/>
        <a:defRPr sz="34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727" marR="0" indent="-257727" algn="l" defTabSz="931433" rtl="0" eaLnBrk="1" fontAlgn="base" latinLnBrk="0" hangingPunct="1">
        <a:lnSpc>
          <a:spcPct val="100000"/>
        </a:lnSpc>
        <a:spcBef>
          <a:spcPct val="40000"/>
        </a:spcBef>
        <a:spcAft>
          <a:spcPct val="0"/>
        </a:spcAft>
        <a:buClr>
          <a:schemeClr val="accent3"/>
        </a:buClr>
        <a:buSzPts val="2400"/>
        <a:buFont typeface="Verdana" pitchFamily="34" charset="0"/>
        <a:buChar char="•"/>
        <a:tabLst/>
        <a:defRPr kumimoji="0" lang="en-US" altLang="zh-CN" sz="1709" b="0" i="0" u="none" strike="noStrike" kern="1200" cap="none" spc="0" normalizeH="0" baseline="0" noProof="1">
          <a:ln>
            <a:noFill/>
          </a:ln>
          <a:solidFill>
            <a:schemeClr val="tx1"/>
          </a:solidFill>
          <a:effectLst/>
          <a:uLnTx/>
          <a:uFillTx/>
          <a:latin typeface="+mn-lt"/>
          <a:ea typeface="+mn-ea"/>
          <a:cs typeface="+mn-cs"/>
        </a:defRPr>
      </a:lvl1pPr>
      <a:lvl2pPr marL="545596" marR="0" indent="-113038" algn="l" defTabSz="931433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3"/>
        </a:buClr>
        <a:buSzPts val="2200"/>
        <a:buFont typeface="Verdana"/>
        <a:buChar char="-"/>
        <a:tabLst/>
        <a:defRPr lang="en-CA" altLang="zh-CN" sz="1519" kern="1200" baseline="0" noProof="1">
          <a:solidFill>
            <a:schemeClr val="tx1"/>
          </a:solidFill>
          <a:latin typeface="+mn-lt"/>
          <a:ea typeface="+mn-ea"/>
          <a:cs typeface="+mn-cs"/>
        </a:defRPr>
      </a:lvl2pPr>
      <a:lvl3pPr marL="999256" marR="0" indent="-272799" algn="l" defTabSz="931433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lr>
          <a:schemeClr val="accent3"/>
        </a:buClr>
        <a:buSzPts val="2200"/>
        <a:buFont typeface="Marlett" pitchFamily="2" charset="2"/>
        <a:buChar char="8"/>
        <a:tabLst/>
        <a:defRPr lang="zh-CN" altLang="en-US" sz="1519" kern="1200" noProof="1">
          <a:solidFill>
            <a:schemeClr val="tx1"/>
          </a:solidFill>
          <a:latin typeface="+mn-lt"/>
          <a:ea typeface="+mn-ea"/>
          <a:cs typeface="+mn-cs"/>
        </a:defRPr>
      </a:lvl3pPr>
      <a:lvl4pPr marL="1380329" marR="0" indent="-199670" algn="l" defTabSz="931678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3"/>
        </a:buClr>
        <a:buSzTx/>
        <a:buFont typeface="Verdana" pitchFamily="34" charset="0"/>
        <a:buChar char="-"/>
        <a:tabLst/>
        <a:defRPr lang="en-CA" altLang="zh-CN"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2096277" indent="-232920" algn="l" defTabSz="931678" rtl="0" eaLnBrk="1" latinLnBrk="0" hangingPunct="1">
        <a:spcBef>
          <a:spcPct val="20000"/>
        </a:spcBef>
        <a:buFont typeface="Arial" pitchFamily="34" charset="0"/>
        <a:buChar char="»"/>
        <a:defRPr sz="2279" kern="120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62116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6pPr>
      <a:lvl7pPr marL="3027956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7pPr>
      <a:lvl8pPr marL="3493795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8pPr>
      <a:lvl9pPr marL="3959634" indent="-232920" algn="l" defTabSz="931678" rtl="0" eaLnBrk="1" latinLnBrk="0" hangingPunct="1">
        <a:spcBef>
          <a:spcPct val="20000"/>
        </a:spcBef>
        <a:buFont typeface="Arial" pitchFamily="34" charset="0"/>
        <a:buChar char="•"/>
        <a:defRPr sz="19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1678" rtl="0" eaLnBrk="1" latinLnBrk="0" hangingPunct="1">
        <a:defRPr sz="1709" kern="1200">
          <a:solidFill>
            <a:schemeClr val="tx1"/>
          </a:solidFill>
          <a:latin typeface="+mn-lt"/>
          <a:ea typeface="+mn-ea"/>
          <a:cs typeface="+mn-cs"/>
        </a:defRPr>
      </a:lvl1pPr>
      <a:lvl2pPr marL="465839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2pPr>
      <a:lvl3pPr marL="931678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3pPr>
      <a:lvl4pPr marL="1397518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4pPr>
      <a:lvl5pPr marL="1863357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5pPr>
      <a:lvl6pPr marL="2329196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6pPr>
      <a:lvl7pPr marL="2795035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7pPr>
      <a:lvl8pPr marL="3260875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8pPr>
      <a:lvl9pPr marL="3726714" algn="l" defTabSz="931678" rtl="0" eaLnBrk="1" latinLnBrk="0" hangingPunct="1">
        <a:defRPr sz="18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8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0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5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6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7.xml"/><Relationship Id="rId5" Type="http://schemas.openxmlformats.org/officeDocument/2006/relationships/hyperlink" Target="https://www.cde.state.co.us/assessment/sat-psat" TargetMode="Externa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8.xml"/><Relationship Id="rId1" Type="http://schemas.openxmlformats.org/officeDocument/2006/relationships/tags" Target="../tags/tag18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9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0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1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2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3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4.xml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A7CFDF-8820-1E4F-B08A-05289FCFF4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273" y="1781514"/>
            <a:ext cx="5626727" cy="1720444"/>
          </a:xfrm>
        </p:spPr>
        <p:txBody>
          <a:bodyPr/>
          <a:lstStyle/>
          <a:p>
            <a:r>
              <a:rPr lang="nn-NO" sz="3600" b="1" dirty="0">
                <a:ea typeface="+mj-lt"/>
                <a:cs typeface="+mj-lt"/>
              </a:rPr>
              <a:t>Spring 2025 Student SAT</a:t>
            </a:r>
            <a:r>
              <a:rPr lang="nn-NO" sz="3600" b="1" baseline="30000" dirty="0">
                <a:ea typeface="+mj-lt"/>
                <a:cs typeface="+mj-lt"/>
              </a:rPr>
              <a:t>®</a:t>
            </a:r>
            <a:r>
              <a:rPr lang="nn-NO" sz="3600" b="1" dirty="0">
                <a:ea typeface="+mj-lt"/>
                <a:cs typeface="+mj-lt"/>
              </a:rPr>
              <a:t> Suite: PSAT 8/9</a:t>
            </a:r>
            <a:br>
              <a:rPr lang="nn-NO" sz="3200" b="1" dirty="0">
                <a:ea typeface="+mj-lt"/>
                <a:cs typeface="+mj-lt"/>
              </a:rPr>
            </a:br>
            <a:r>
              <a:rPr lang="nn-NO" sz="3200" dirty="0">
                <a:ea typeface="+mj-lt"/>
                <a:cs typeface="+mj-lt"/>
              </a:rPr>
              <a:t>Digital Readiness Check</a:t>
            </a: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endParaRPr lang="en-US" sz="4350" dirty="0">
              <a:ea typeface="Roboto Slab"/>
              <a:cs typeface="Roboto Slab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309EA7D-0899-63CD-4AB4-95FDCA77503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/>
          <a:srcRect l="16724" r="16724"/>
          <a:stretch/>
        </p:blipFill>
        <p:spPr>
          <a:custGeom>
            <a:avLst/>
            <a:gdLst>
              <a:gd name="connsiteX0" fmla="*/ 2428341 w 6080761"/>
              <a:gd name="connsiteY0" fmla="*/ 0 h 6099200"/>
              <a:gd name="connsiteX1" fmla="*/ 3846583 w 6080761"/>
              <a:gd name="connsiteY1" fmla="*/ 0 h 6099200"/>
              <a:gd name="connsiteX2" fmla="*/ 4063129 w 6080761"/>
              <a:gd name="connsiteY2" fmla="*/ 58581 h 6099200"/>
              <a:gd name="connsiteX3" fmla="*/ 6017528 w 6080761"/>
              <a:gd name="connsiteY3" fmla="*/ 1830555 h 6099200"/>
              <a:gd name="connsiteX4" fmla="*/ 6080761 w 6080761"/>
              <a:gd name="connsiteY4" fmla="*/ 2003320 h 6099200"/>
              <a:gd name="connsiteX5" fmla="*/ 6080761 w 6080761"/>
              <a:gd name="connsiteY5" fmla="*/ 4095880 h 6099200"/>
              <a:gd name="connsiteX6" fmla="*/ 6017528 w 6080761"/>
              <a:gd name="connsiteY6" fmla="*/ 4268646 h 6099200"/>
              <a:gd name="connsiteX7" fmla="*/ 4063129 w 6080761"/>
              <a:gd name="connsiteY7" fmla="*/ 6040620 h 6099200"/>
              <a:gd name="connsiteX8" fmla="*/ 3846583 w 6080761"/>
              <a:gd name="connsiteY8" fmla="*/ 6099200 h 6099200"/>
              <a:gd name="connsiteX9" fmla="*/ 2428341 w 6080761"/>
              <a:gd name="connsiteY9" fmla="*/ 6099200 h 6099200"/>
              <a:gd name="connsiteX10" fmla="*/ 2200513 w 6080761"/>
              <a:gd name="connsiteY10" fmla="*/ 6040620 h 6099200"/>
              <a:gd name="connsiteX11" fmla="*/ 0 w 6080761"/>
              <a:gd name="connsiteY11" fmla="*/ 3049600 h 6099200"/>
              <a:gd name="connsiteX12" fmla="*/ 2200513 w 6080761"/>
              <a:gd name="connsiteY12" fmla="*/ 58581 h 609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80761" h="6099200">
                <a:moveTo>
                  <a:pt x="2428341" y="0"/>
                </a:moveTo>
                <a:lnTo>
                  <a:pt x="3846583" y="0"/>
                </a:lnTo>
                <a:lnTo>
                  <a:pt x="4063129" y="58581"/>
                </a:lnTo>
                <a:cubicBezTo>
                  <a:pt x="4945729" y="333098"/>
                  <a:pt x="5660951" y="987512"/>
                  <a:pt x="6017528" y="1830555"/>
                </a:cubicBezTo>
                <a:lnTo>
                  <a:pt x="6080761" y="2003320"/>
                </a:lnTo>
                <a:lnTo>
                  <a:pt x="6080761" y="4095880"/>
                </a:lnTo>
                <a:lnTo>
                  <a:pt x="6017528" y="4268646"/>
                </a:lnTo>
                <a:cubicBezTo>
                  <a:pt x="5660951" y="5111689"/>
                  <a:pt x="4945728" y="5766103"/>
                  <a:pt x="4063129" y="6040620"/>
                </a:cubicBezTo>
                <a:lnTo>
                  <a:pt x="3846583" y="6099200"/>
                </a:lnTo>
                <a:lnTo>
                  <a:pt x="2428341" y="6099200"/>
                </a:lnTo>
                <a:lnTo>
                  <a:pt x="2200513" y="6040620"/>
                </a:lnTo>
                <a:cubicBezTo>
                  <a:pt x="925648" y="5644095"/>
                  <a:pt x="0" y="4454946"/>
                  <a:pt x="0" y="3049600"/>
                </a:cubicBezTo>
                <a:cubicBezTo>
                  <a:pt x="0" y="1644255"/>
                  <a:pt x="925648" y="455105"/>
                  <a:pt x="2200513" y="58581"/>
                </a:cubicBezTo>
                <a:close/>
              </a:path>
            </a:pathLst>
          </a:cu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6626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CDF5FF9-DF6E-06E8-C291-1DC934F28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0099" y="538394"/>
            <a:ext cx="6930887" cy="413175"/>
          </a:xfrm>
        </p:spPr>
        <p:txBody>
          <a:bodyPr/>
          <a:lstStyle/>
          <a:p>
            <a:r>
              <a:rPr lang="en-US" dirty="0"/>
              <a:t>Student Readiness Check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DEE7EA-B026-7040-C7FB-DD25A77828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20099" y="1412620"/>
            <a:ext cx="6930887" cy="48357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Purpose of the Student Readiness Check: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/>
              <a:t>Ensure devices being used for testing meet technical requirements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/>
              <a:t>Ensure Bluebook is installed correctly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/>
              <a:t>Complete Exam Set-Up process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/>
              <a:t>Review of test taker rules</a:t>
            </a:r>
          </a:p>
          <a:p>
            <a:pPr marL="545596" marR="0" lvl="1" indent="-113038" algn="l" defTabSz="93143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6298"/>
              </a:buClr>
              <a:buSzPct val="80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Includes providing optional test taker information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800" dirty="0"/>
              <a:t>Complete Test Preview or Full-Length Practice Test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/>
              <a:t>Explore universal tools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800" dirty="0"/>
              <a:t>Answer sample questions 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The readiness check without a full-length practice test will take approximately 10-15 minutes.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 dirty="0"/>
          </a:p>
        </p:txBody>
      </p:sp>
      <p:pic>
        <p:nvPicPr>
          <p:cNvPr id="9" name="Graphic 8" descr="Upstairs with solid fill">
            <a:extLst>
              <a:ext uri="{FF2B5EF4-FFF2-40B4-BE49-F238E27FC236}">
                <a16:creationId xmlns:a16="http://schemas.microsoft.com/office/drawing/2014/main" id="{0D9695AC-1CC2-25DA-0E90-4E118674E5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5209" y="1873405"/>
            <a:ext cx="2743199" cy="27431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15147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Take Your Seat and Receive Your Sign-In Ticket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D6012B-3707-6079-1521-6F0DF171D633}"/>
              </a:ext>
            </a:extLst>
          </p:cNvPr>
          <p:cNvSpPr txBox="1"/>
          <p:nvPr/>
        </p:nvSpPr>
        <p:spPr>
          <a:xfrm>
            <a:off x="1812983" y="1748249"/>
            <a:ext cx="3460294" cy="380480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Take your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assigned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seat</a:t>
            </a:r>
          </a:p>
        </p:txBody>
      </p:sp>
      <p:pic>
        <p:nvPicPr>
          <p:cNvPr id="12" name="Google Shape;482;p63" descr="A screenshot of a computer">
            <a:extLst>
              <a:ext uri="{FF2B5EF4-FFF2-40B4-BE49-F238E27FC236}">
                <a16:creationId xmlns:a16="http://schemas.microsoft.com/office/drawing/2014/main" id="{D658DC62-5222-3240-D6EF-E39DD249AA5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6140" t="50594" r="11379" b="2555"/>
          <a:stretch/>
        </p:blipFill>
        <p:spPr>
          <a:xfrm>
            <a:off x="593425" y="3429000"/>
            <a:ext cx="5899410" cy="2055942"/>
          </a:xfrm>
          <a:prstGeom prst="rect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FCCA8E0-36DC-6F51-4556-738C7C176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9141" y="2878540"/>
            <a:ext cx="2514009" cy="315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4370FB0-1B51-0DAA-841F-D3632DE3BCAB}"/>
              </a:ext>
            </a:extLst>
          </p:cNvPr>
          <p:cNvSpPr txBox="1"/>
          <p:nvPr/>
        </p:nvSpPr>
        <p:spPr>
          <a:xfrm>
            <a:off x="7340843" y="1667632"/>
            <a:ext cx="3145931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The proctor will give you a sign-in ticket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7A02AD4-C5A6-4A0B-30EB-501102022DA4}"/>
              </a:ext>
            </a:extLst>
          </p:cNvPr>
          <p:cNvCxnSpPr>
            <a:cxnSpLocks/>
          </p:cNvCxnSpPr>
          <p:nvPr/>
        </p:nvCxnSpPr>
        <p:spPr>
          <a:xfrm>
            <a:off x="5349123" y="1903228"/>
            <a:ext cx="0" cy="1410243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A2AE2EC-BEF7-9F74-5017-477FC266C18D}"/>
              </a:ext>
            </a:extLst>
          </p:cNvPr>
          <p:cNvCxnSpPr>
            <a:cxnSpLocks/>
          </p:cNvCxnSpPr>
          <p:nvPr/>
        </p:nvCxnSpPr>
        <p:spPr>
          <a:xfrm>
            <a:off x="10562621" y="1667632"/>
            <a:ext cx="0" cy="1265159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819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Power On Your Device &amp; locate Bluebook™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A8F801-6812-605F-2562-B5D072A0DBFC}"/>
              </a:ext>
            </a:extLst>
          </p:cNvPr>
          <p:cNvSpPr txBox="1"/>
          <p:nvPr/>
        </p:nvSpPr>
        <p:spPr>
          <a:xfrm>
            <a:off x="805070" y="1501564"/>
            <a:ext cx="4621695" cy="688256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91D1C7-D127-E4C8-921D-70A14E58D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828" y="4600305"/>
            <a:ext cx="4353533" cy="7049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1382353-79A0-4F61-5189-33BB3644A9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389" r="10028"/>
          <a:stretch/>
        </p:blipFill>
        <p:spPr>
          <a:xfrm>
            <a:off x="8310380" y="1942420"/>
            <a:ext cx="1461053" cy="140510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270E788-2976-2BDD-D94E-37DEC7739250}"/>
              </a:ext>
            </a:extLst>
          </p:cNvPr>
          <p:cNvCxnSpPr>
            <a:cxnSpLocks/>
          </p:cNvCxnSpPr>
          <p:nvPr/>
        </p:nvCxnSpPr>
        <p:spPr>
          <a:xfrm>
            <a:off x="4770783" y="3269021"/>
            <a:ext cx="3428337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50361CE-BA60-0213-1225-66C94D6D5553}"/>
              </a:ext>
            </a:extLst>
          </p:cNvPr>
          <p:cNvCxnSpPr>
            <a:cxnSpLocks/>
          </p:cNvCxnSpPr>
          <p:nvPr/>
        </p:nvCxnSpPr>
        <p:spPr>
          <a:xfrm flipV="1">
            <a:off x="1649783" y="4646725"/>
            <a:ext cx="5327612" cy="42179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81D29E42-0EBF-EDB0-570A-D694C4E3B440}"/>
              </a:ext>
            </a:extLst>
          </p:cNvPr>
          <p:cNvSpPr txBox="1"/>
          <p:nvPr/>
        </p:nvSpPr>
        <p:spPr>
          <a:xfrm>
            <a:off x="1342447" y="2610746"/>
            <a:ext cx="34283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Bluebook will either be an icon on your desktop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3890697-EFD4-AA63-109C-6B2820F02D0C}"/>
              </a:ext>
            </a:extLst>
          </p:cNvPr>
          <p:cNvSpPr txBox="1"/>
          <p:nvPr/>
        </p:nvSpPr>
        <p:spPr>
          <a:xfrm>
            <a:off x="452924" y="5528151"/>
            <a:ext cx="112861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If you don’t see Bluebook on your desktop or in the app menu, </a:t>
            </a: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restart your device</a:t>
            </a:r>
            <a:r>
              <a:rPr kumimoji="0" lang="en-US" sz="2400" b="0" i="0" u="sng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FD8E4F3-40E3-4A46-9695-6919BABBA6D2}"/>
              </a:ext>
            </a:extLst>
          </p:cNvPr>
          <p:cNvSpPr txBox="1"/>
          <p:nvPr/>
        </p:nvSpPr>
        <p:spPr>
          <a:xfrm>
            <a:off x="681804" y="4055679"/>
            <a:ext cx="24416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Or in your app menu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694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42;p26">
            <a:extLst>
              <a:ext uri="{FF2B5EF4-FFF2-40B4-BE49-F238E27FC236}">
                <a16:creationId xmlns:a16="http://schemas.microsoft.com/office/drawing/2014/main" id="{ACBE2D6E-2A33-7688-E95A-182517F71389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l="8756" t="7278" r="7688" b="12380"/>
          <a:stretch/>
        </p:blipFill>
        <p:spPr>
          <a:xfrm>
            <a:off x="6044793" y="914400"/>
            <a:ext cx="5534967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Your Device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2F99E4-BD14-9B21-2D26-275A78E741DF}"/>
              </a:ext>
            </a:extLst>
          </p:cNvPr>
          <p:cNvSpPr txBox="1"/>
          <p:nvPr/>
        </p:nvSpPr>
        <p:spPr>
          <a:xfrm>
            <a:off x="815010" y="2676983"/>
            <a:ext cx="3826564" cy="118069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Test your device before you sign in by selecting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Test Your Device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button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8444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45;p26">
            <a:extLst>
              <a:ext uri="{FF2B5EF4-FFF2-40B4-BE49-F238E27FC236}">
                <a16:creationId xmlns:a16="http://schemas.microsoft.com/office/drawing/2014/main" id="{6CD5441E-7B1D-E1D5-C449-C985A8DB884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l="5391" t="7278" r="7388" b="11820"/>
          <a:stretch/>
        </p:blipFill>
        <p:spPr>
          <a:xfrm>
            <a:off x="5943600" y="914400"/>
            <a:ext cx="5737354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Your Device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7A9563-A44D-843C-EBBC-92B793B4AD23}"/>
              </a:ext>
            </a:extLst>
          </p:cNvPr>
          <p:cNvSpPr txBox="1"/>
          <p:nvPr/>
        </p:nvSpPr>
        <p:spPr>
          <a:xfrm>
            <a:off x="1859280" y="2190895"/>
            <a:ext cx="2971137" cy="148847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If the device meets the requirements, select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Done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FACA0A-D3D6-9F4A-C3F1-F20B9494A426}"/>
              </a:ext>
            </a:extLst>
          </p:cNvPr>
          <p:cNvSpPr txBox="1"/>
          <p:nvPr/>
        </p:nvSpPr>
        <p:spPr>
          <a:xfrm>
            <a:off x="1859279" y="3787460"/>
            <a:ext cx="3379769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If the device does not meet the requirements, let your proctor know.</a:t>
            </a:r>
          </a:p>
        </p:txBody>
      </p:sp>
      <p:sp>
        <p:nvSpPr>
          <p:cNvPr id="10" name="&quot;Not Allowed&quot; Symbol 9">
            <a:extLst>
              <a:ext uri="{FF2B5EF4-FFF2-40B4-BE49-F238E27FC236}">
                <a16:creationId xmlns:a16="http://schemas.microsoft.com/office/drawing/2014/main" id="{82BFD962-BD12-AFEE-1997-7DA1A90FF795}"/>
              </a:ext>
            </a:extLst>
          </p:cNvPr>
          <p:cNvSpPr/>
          <p:nvPr/>
        </p:nvSpPr>
        <p:spPr>
          <a:xfrm>
            <a:off x="948391" y="3787460"/>
            <a:ext cx="727461" cy="673887"/>
          </a:xfrm>
          <a:prstGeom prst="noSmoking">
            <a:avLst/>
          </a:prstGeom>
          <a:solidFill>
            <a:schemeClr val="accent3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Slab"/>
              <a:ea typeface="+mn-ea"/>
              <a:cs typeface="+mn-cs"/>
            </a:endParaRPr>
          </a:p>
        </p:txBody>
      </p:sp>
      <p:pic>
        <p:nvPicPr>
          <p:cNvPr id="12" name="Graphic 11" descr="Checkbox Checked with solid fill">
            <a:extLst>
              <a:ext uri="{FF2B5EF4-FFF2-40B4-BE49-F238E27FC236}">
                <a16:creationId xmlns:a16="http://schemas.microsoft.com/office/drawing/2014/main" id="{C28C8C89-198F-B5E8-2C6B-3431D7073E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2681" y="1988048"/>
            <a:ext cx="1198880" cy="11988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71169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Sign into Bluebook </a:t>
            </a:r>
          </a:p>
        </p:txBody>
      </p:sp>
      <p:pic>
        <p:nvPicPr>
          <p:cNvPr id="4" name="Google Shape;156;p27">
            <a:extLst>
              <a:ext uri="{FF2B5EF4-FFF2-40B4-BE49-F238E27FC236}">
                <a16:creationId xmlns:a16="http://schemas.microsoft.com/office/drawing/2014/main" id="{7F2038E0-A117-DA0D-F141-09AEB655C05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l="5719" t="7201" r="6913" b="12340"/>
          <a:stretch/>
        </p:blipFill>
        <p:spPr>
          <a:xfrm>
            <a:off x="5943600" y="914400"/>
            <a:ext cx="5778992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AF51723-C7D6-F082-B20D-87C71FF5BFDA}"/>
              </a:ext>
            </a:extLst>
          </p:cNvPr>
          <p:cNvSpPr txBox="1"/>
          <p:nvPr/>
        </p:nvSpPr>
        <p:spPr>
          <a:xfrm>
            <a:off x="787704" y="2043520"/>
            <a:ext cx="4231555" cy="118069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It is now time to sign in to Bluebook using the sign-in ticket you were provided.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79F5987-534A-27D9-9EB8-C4414CF7C9F9}"/>
              </a:ext>
            </a:extLst>
          </p:cNvPr>
          <p:cNvCxnSpPr>
            <a:cxnSpLocks/>
          </p:cNvCxnSpPr>
          <p:nvPr/>
        </p:nvCxnSpPr>
        <p:spPr>
          <a:xfrm>
            <a:off x="4526733" y="2822713"/>
            <a:ext cx="2718893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E64402D-6FA0-F0A7-E69B-27AA6CCE3576}"/>
              </a:ext>
            </a:extLst>
          </p:cNvPr>
          <p:cNvSpPr txBox="1"/>
          <p:nvPr/>
        </p:nvSpPr>
        <p:spPr>
          <a:xfrm>
            <a:off x="787704" y="4035288"/>
            <a:ext cx="3496061" cy="811367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You are signing in to set up for test day.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636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Sign into Bluebook </a:t>
            </a:r>
          </a:p>
        </p:txBody>
      </p:sp>
      <p:pic>
        <p:nvPicPr>
          <p:cNvPr id="8" name="Google Shape;161;p27">
            <a:extLst>
              <a:ext uri="{FF2B5EF4-FFF2-40B4-BE49-F238E27FC236}">
                <a16:creationId xmlns:a16="http://schemas.microsoft.com/office/drawing/2014/main" id="{EFC9044D-3CE2-438A-1EA7-6D5DDAEA0417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 l="6622" t="7123" r="6016" b="12029"/>
          <a:stretch/>
        </p:blipFill>
        <p:spPr>
          <a:xfrm>
            <a:off x="5943600" y="914400"/>
            <a:ext cx="5744817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020E41-2B3B-609F-5EB3-42929C462613}"/>
              </a:ext>
            </a:extLst>
          </p:cNvPr>
          <p:cNvSpPr txBox="1"/>
          <p:nvPr/>
        </p:nvSpPr>
        <p:spPr>
          <a:xfrm>
            <a:off x="675208" y="2184384"/>
            <a:ext cx="3833990" cy="44203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Your sign in ticket will have: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9E4D3-9405-30FC-859A-3E867B65B11A}"/>
              </a:ext>
            </a:extLst>
          </p:cNvPr>
          <p:cNvSpPr txBox="1"/>
          <p:nvPr/>
        </p:nvSpPr>
        <p:spPr>
          <a:xfrm>
            <a:off x="675208" y="3298522"/>
            <a:ext cx="1797434" cy="442035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Your user ID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7BDF5E-ABE9-B8BF-E503-9D834EE030CE}"/>
              </a:ext>
            </a:extLst>
          </p:cNvPr>
          <p:cNvSpPr txBox="1"/>
          <p:nvPr/>
        </p:nvSpPr>
        <p:spPr>
          <a:xfrm>
            <a:off x="3158407" y="3935920"/>
            <a:ext cx="2067992" cy="1180699"/>
          </a:xfrm>
          <a:prstGeom prst="rect">
            <a:avLst/>
          </a:prstGeom>
          <a:noFill/>
        </p:spPr>
        <p:txBody>
          <a:bodyPr wrap="square" lIns="36000" tIns="36000" rIns="36000" bIns="36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Your Registration Number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DB70D96-334D-3581-44EE-3950B3D6EA7A}"/>
              </a:ext>
            </a:extLst>
          </p:cNvPr>
          <p:cNvCxnSpPr>
            <a:cxnSpLocks/>
          </p:cNvCxnSpPr>
          <p:nvPr/>
        </p:nvCxnSpPr>
        <p:spPr>
          <a:xfrm flipV="1">
            <a:off x="2472642" y="3519540"/>
            <a:ext cx="4587453" cy="5816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87241AD-A20F-CDEC-CFAD-F56AF5A9796A}"/>
              </a:ext>
            </a:extLst>
          </p:cNvPr>
          <p:cNvCxnSpPr>
            <a:cxnSpLocks/>
          </p:cNvCxnSpPr>
          <p:nvPr/>
        </p:nvCxnSpPr>
        <p:spPr>
          <a:xfrm>
            <a:off x="4015409" y="4151540"/>
            <a:ext cx="3328025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834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Compare Your Test Ticket and Bluebook </a:t>
            </a:r>
          </a:p>
        </p:txBody>
      </p:sp>
      <p:sp>
        <p:nvSpPr>
          <p:cNvPr id="3" name="Google Shape;168;p28">
            <a:extLst>
              <a:ext uri="{FF2B5EF4-FFF2-40B4-BE49-F238E27FC236}">
                <a16:creationId xmlns:a16="http://schemas.microsoft.com/office/drawing/2014/main" id="{B93ADC3C-2206-A5E7-9E22-2D8E360CFAD7}"/>
              </a:ext>
            </a:extLst>
          </p:cNvPr>
          <p:cNvSpPr txBox="1">
            <a:spLocks/>
          </p:cNvSpPr>
          <p:nvPr/>
        </p:nvSpPr>
        <p:spPr>
          <a:xfrm>
            <a:off x="504121" y="2862657"/>
            <a:ext cx="3634742" cy="64236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57727" marR="0" indent="-257727" algn="l" defTabSz="931433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accent3"/>
              </a:buClr>
              <a:buSzPts val="2400"/>
              <a:buFont typeface="Verdana" pitchFamily="34" charset="0"/>
              <a:buChar char="•"/>
              <a:tabLst/>
              <a:defRPr kumimoji="0" lang="en-US" altLang="zh-CN" sz="1709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545596" marR="0" indent="-113038" algn="l" defTabSz="93143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ts val="2200"/>
              <a:buFont typeface="Verdana"/>
              <a:buChar char="-"/>
              <a:tabLst/>
              <a:defRPr lang="en-CA" altLang="zh-CN" sz="1519" kern="120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9256" marR="0" indent="-272799" algn="l" defTabSz="93143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ts val="2200"/>
              <a:buFont typeface="Marlett" pitchFamily="2" charset="2"/>
              <a:buChar char="8"/>
              <a:tabLst/>
              <a:defRPr lang="zh-CN" altLang="en-US" sz="1519" kern="120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0329" marR="0" indent="-199670" algn="l" defTabSz="9316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Tx/>
              <a:buFont typeface="Verdana" pitchFamily="34" charset="0"/>
              <a:buChar char="-"/>
              <a:tabLst/>
              <a:defRPr lang="en-CA" altLang="zh-CN" sz="1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96277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79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62116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7956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3795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59634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 marR="0" lvl="0" indent="0" algn="l" defTabSz="931433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6298"/>
              </a:buClr>
              <a:buSzPts val="1800"/>
              <a:buFont typeface="Verdana" pitchFamily="34" charset="0"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Ensure the correct test is displayed.</a:t>
            </a:r>
            <a:br>
              <a:rPr kumimoji="0" lang="en-US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</a:br>
            <a:endParaRPr kumimoji="0" lang="en-US" altLang="zh-CN" sz="1800" b="0" i="0" u="none" strike="noStrike" kern="1200" cap="none" spc="0" normalizeH="0" baseline="0" noProof="1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57150" marR="0" lvl="0" indent="0" algn="l" defTabSz="93143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298"/>
              </a:buClr>
              <a:buSzPts val="1800"/>
              <a:buFont typeface="Verdana" pitchFamily="34" charset="0"/>
              <a:buNone/>
              <a:tabLst/>
              <a:defRPr/>
            </a:pPr>
            <a:br>
              <a:rPr kumimoji="0" lang="en-US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</a:br>
            <a:endParaRPr kumimoji="0" lang="en-US" altLang="zh-CN" sz="1800" b="1" i="0" u="none" strike="noStrike" kern="1200" cap="none" spc="0" normalizeH="0" baseline="0" noProof="1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  <a:p>
            <a:pPr marL="57150" marR="0" lvl="0" indent="0" algn="l" defTabSz="93143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298"/>
              </a:buClr>
              <a:buSzPts val="1800"/>
              <a:buFont typeface="Verdana" pitchFamily="34" charset="0"/>
              <a:buNone/>
              <a:tabLst/>
              <a:defRPr/>
            </a:pPr>
            <a:br>
              <a:rPr kumimoji="0" lang="en-US" altLang="zh-CN" sz="1800" b="1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</a:br>
            <a:endParaRPr kumimoji="0" lang="en-US" altLang="zh-CN" sz="1800" b="1" i="0" u="none" strike="noStrike" kern="1200" cap="none" spc="0" normalizeH="0" baseline="0" noProof="1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76C714F-1002-3BA7-D799-5A26E43415EE}"/>
              </a:ext>
            </a:extLst>
          </p:cNvPr>
          <p:cNvCxnSpPr>
            <a:cxnSpLocks/>
          </p:cNvCxnSpPr>
          <p:nvPr/>
        </p:nvCxnSpPr>
        <p:spPr>
          <a:xfrm>
            <a:off x="3378467" y="3312117"/>
            <a:ext cx="1431658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B5906E2-65F7-0E1D-806D-4FF1B745C7B5}"/>
              </a:ext>
            </a:extLst>
          </p:cNvPr>
          <p:cNvCxnSpPr>
            <a:cxnSpLocks/>
          </p:cNvCxnSpPr>
          <p:nvPr/>
        </p:nvCxnSpPr>
        <p:spPr>
          <a:xfrm>
            <a:off x="3378467" y="4008383"/>
            <a:ext cx="1431658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2FC946B-4923-EB31-3E9B-4CF86641F744}"/>
              </a:ext>
            </a:extLst>
          </p:cNvPr>
          <p:cNvSpPr txBox="1"/>
          <p:nvPr/>
        </p:nvSpPr>
        <p:spPr>
          <a:xfrm>
            <a:off x="584585" y="3766144"/>
            <a:ext cx="28564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Ensure the correct school name is displayed.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B5B1C05-2F99-01B2-8F22-491192646A34}"/>
              </a:ext>
            </a:extLst>
          </p:cNvPr>
          <p:cNvSpPr txBox="1"/>
          <p:nvPr/>
        </p:nvSpPr>
        <p:spPr>
          <a:xfrm>
            <a:off x="731678" y="1608252"/>
            <a:ext cx="38021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Verdana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After you sign in confirm your test ticket matches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: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366F7B6-9D1B-C2EB-BE9B-ABB4330791A0}"/>
              </a:ext>
            </a:extLst>
          </p:cNvPr>
          <p:cNvCxnSpPr>
            <a:cxnSpLocks/>
          </p:cNvCxnSpPr>
          <p:nvPr/>
        </p:nvCxnSpPr>
        <p:spPr>
          <a:xfrm>
            <a:off x="4017818" y="4569311"/>
            <a:ext cx="792307" cy="0"/>
          </a:xfrm>
          <a:prstGeom prst="straightConnector1">
            <a:avLst/>
          </a:prstGeom>
          <a:ln w="984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73596ED-1418-65EE-0362-DF3FF88F376D}"/>
              </a:ext>
            </a:extLst>
          </p:cNvPr>
          <p:cNvSpPr txBox="1"/>
          <p:nvPr/>
        </p:nvSpPr>
        <p:spPr>
          <a:xfrm>
            <a:off x="584585" y="4454175"/>
            <a:ext cx="3834066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(If applicable) Check that the correct accommodation/s are displayed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80854B5-2253-7882-96E1-5F519F1E8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2988" y="1480495"/>
            <a:ext cx="6973273" cy="43821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9076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E7AB1-063D-EC0C-9621-39A788863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Start Exam Setup</a:t>
            </a:r>
          </a:p>
        </p:txBody>
      </p:sp>
      <p:sp>
        <p:nvSpPr>
          <p:cNvPr id="4" name="Google Shape;168;p28">
            <a:extLst>
              <a:ext uri="{FF2B5EF4-FFF2-40B4-BE49-F238E27FC236}">
                <a16:creationId xmlns:a16="http://schemas.microsoft.com/office/drawing/2014/main" id="{B93ADC3C-2206-A5E7-9E22-2D8E360CFAD7}"/>
              </a:ext>
            </a:extLst>
          </p:cNvPr>
          <p:cNvSpPr txBox="1">
            <a:spLocks/>
          </p:cNvSpPr>
          <p:nvPr/>
        </p:nvSpPr>
        <p:spPr>
          <a:xfrm>
            <a:off x="538713" y="3338611"/>
            <a:ext cx="4046345" cy="161168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57727" marR="0" indent="-257727" algn="l" defTabSz="931433" rtl="0" eaLnBrk="1" fontAlgn="base" latinLnBrk="0" hangingPunct="1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accent3"/>
              </a:buClr>
              <a:buSzPts val="2400"/>
              <a:buFont typeface="Verdana" pitchFamily="34" charset="0"/>
              <a:buChar char="•"/>
              <a:tabLst/>
              <a:defRPr kumimoji="0" lang="en-US" altLang="zh-CN" sz="1709" b="0" i="0" u="none" strike="noStrike" kern="1200" cap="none" spc="0" normalizeH="0" baseline="0" noProof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1pPr>
            <a:lvl2pPr marL="545596" marR="0" indent="-113038" algn="l" defTabSz="93143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ts val="2200"/>
              <a:buFont typeface="Verdana"/>
              <a:buChar char="-"/>
              <a:tabLst/>
              <a:defRPr lang="en-CA" altLang="zh-CN" sz="1519" kern="1200" baseline="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99256" marR="0" indent="-272799" algn="l" defTabSz="931433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3"/>
              </a:buClr>
              <a:buSzPts val="2200"/>
              <a:buFont typeface="Marlett" pitchFamily="2" charset="2"/>
              <a:buChar char="8"/>
              <a:tabLst/>
              <a:defRPr lang="zh-CN" altLang="en-US" sz="1519" kern="1200" noProof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80329" marR="0" indent="-199670" algn="l" defTabSz="93167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Tx/>
              <a:buFont typeface="Verdana" pitchFamily="34" charset="0"/>
              <a:buChar char="-"/>
              <a:tabLst/>
              <a:defRPr lang="en-CA" altLang="zh-CN" sz="151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96277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279" kern="120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62116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27956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93795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59634" indent="-232920" algn="l" defTabSz="931678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9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31433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298"/>
              </a:buClr>
              <a:buSzPts val="2400"/>
              <a:buFont typeface="Verdana" pitchFamily="34" charset="0"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If your test ticket and information in Bluebook match, you are ready to select </a:t>
            </a:r>
            <a:r>
              <a:rPr kumimoji="0" lang="en-US" altLang="zh-CN" sz="2400" b="1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Start Exam Setup</a:t>
            </a:r>
            <a:r>
              <a:rPr kumimoji="0" lang="en-US" altLang="zh-CN" sz="2400" b="0" i="0" u="none" strike="noStrike" kern="1200" cap="none" spc="0" normalizeH="0" baseline="0" noProof="1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209C6C-B715-C8FB-AB6D-8426C9443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972" y="1300649"/>
            <a:ext cx="7287642" cy="4601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90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5B120-FBF4-0F9C-D670-40DEDA99F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Students Confirm Personal Information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5A1CF8-876E-1460-6E97-AC41C31C9CC7}"/>
              </a:ext>
            </a:extLst>
          </p:cNvPr>
          <p:cNvSpPr txBox="1"/>
          <p:nvPr/>
        </p:nvSpPr>
        <p:spPr>
          <a:xfrm>
            <a:off x="356461" y="1722397"/>
            <a:ext cx="433561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Confirm that your name and approved accommodations (if applicable) are listed​.  Then, click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NOTE: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If your accommodations look inaccurate, let me know. We cannot continue with exam setup until all issues are resolved.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​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79157B-DFF0-3681-90CB-E6A54109FD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897" y="1450793"/>
            <a:ext cx="5724525" cy="4229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0576320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C216A-82A1-98E3-2730-F4D9D724A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11" y="555809"/>
            <a:ext cx="3741179" cy="1135696"/>
          </a:xfrm>
        </p:spPr>
        <p:txBody>
          <a:bodyPr vert="horz" wrap="square" lIns="0" tIns="137160" rIns="0" bIns="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en-US" sz="3300" kern="1200" baseline="0" dirty="0">
                <a:latin typeface="Roboto Slab" charset="0"/>
                <a:ea typeface="Roboto Slab" charset="0"/>
                <a:cs typeface="Roboto Slab" charset="0"/>
              </a:rPr>
              <a:t>Step 2: Review &amp; Agree to Test Taker Rules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A5C2027-0DEA-6651-C908-77FF704A21D8}"/>
              </a:ext>
            </a:extLst>
          </p:cNvPr>
          <p:cNvSpPr txBox="1"/>
          <p:nvPr/>
        </p:nvSpPr>
        <p:spPr>
          <a:xfrm>
            <a:off x="466611" y="2481943"/>
            <a:ext cx="3741179" cy="3446158"/>
          </a:xfrm>
          <a:prstGeom prst="rect">
            <a:avLst/>
          </a:prstGeom>
        </p:spPr>
        <p:txBody>
          <a:bodyPr vert="horz" lIns="0" tIns="228600" rIns="0" bIns="0" rtlCol="0" anchor="t" anchorCtr="0">
            <a:normAutofit/>
          </a:bodyPr>
          <a:lstStyle/>
          <a:p>
            <a:pPr marL="28575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r>
              <a:rPr kumimoji="0" lang="en-US" altLang="zh-CN" sz="1600" b="0" i="0" u="none" strike="noStrike" cap="none" spc="0" normalizeH="0" baseline="0" noProof="1">
                <a:ln>
                  <a:noFill/>
                </a:ln>
                <a:effectLst/>
                <a:uLnTx/>
                <a:uFillTx/>
                <a:latin typeface="Roboto"/>
                <a:ea typeface="Roboto"/>
                <a:cs typeface="Roboto"/>
              </a:rPr>
              <a:t>Read and agree to the testing rules for the exam​. </a:t>
            </a:r>
            <a:r>
              <a:rPr lang="en-US" altLang="zh-CN" sz="1600" noProof="1">
                <a:latin typeface="Roboto"/>
                <a:ea typeface="Roboto"/>
                <a:cs typeface="Roboto"/>
              </a:rPr>
              <a:t>Type in the statement</a:t>
            </a:r>
            <a:r>
              <a:rPr kumimoji="0" lang="en-US" altLang="zh-CN" sz="1600" b="0" i="0" u="none" strike="noStrike" cap="none" spc="0" normalizeH="0" baseline="0" noProof="1">
                <a:ln>
                  <a:noFill/>
                </a:ln>
                <a:effectLst/>
                <a:uLnTx/>
                <a:uFillTx/>
                <a:latin typeface="Roboto"/>
                <a:ea typeface="Roboto"/>
                <a:cs typeface="Roboto"/>
              </a:rPr>
              <a:t> </a:t>
            </a:r>
            <a:r>
              <a:rPr lang="en-US" altLang="zh-CN" sz="1600" noProof="1">
                <a:latin typeface="Roboto"/>
                <a:ea typeface="Roboto"/>
                <a:cs typeface="Roboto"/>
              </a:rPr>
              <a:t>of agreement. </a:t>
            </a:r>
            <a:r>
              <a:rPr kumimoji="0" lang="en-US" altLang="zh-CN" sz="1600" b="0" i="0" u="none" strike="noStrike" cap="none" spc="0" normalizeH="0" baseline="0" noProof="1">
                <a:ln>
                  <a:noFill/>
                </a:ln>
                <a:effectLst/>
                <a:uLnTx/>
                <a:uFillTx/>
                <a:latin typeface="Roboto"/>
                <a:ea typeface="Roboto"/>
                <a:cs typeface="Roboto"/>
              </a:rPr>
              <a:t>Then, click Next.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E6A7DD-B982-B37B-F0E9-DF85492C2C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2780" y="637290"/>
            <a:ext cx="5477631" cy="53722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96351147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6A516456-D23F-16D8-34A5-2EE591372B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2618"/>
          <a:stretch/>
        </p:blipFill>
        <p:spPr>
          <a:xfrm>
            <a:off x="5265333" y="1034761"/>
            <a:ext cx="6462855" cy="4988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E0171C-D5EA-C235-00A6-D6669E53E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11" y="555809"/>
            <a:ext cx="3741179" cy="1135696"/>
          </a:xfrm>
        </p:spPr>
        <p:txBody>
          <a:bodyPr vert="horz" wrap="square" lIns="0" tIns="13716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kern="1200" baseline="0" dirty="0">
                <a:latin typeface="Roboto Slab" charset="0"/>
                <a:ea typeface="Roboto Slab" charset="0"/>
                <a:cs typeface="Roboto Slab" charset="0"/>
              </a:rPr>
              <a:t>Step 3: </a:t>
            </a:r>
            <a:r>
              <a:rPr lang="en-US" sz="2500" kern="1200" baseline="0" dirty="0" err="1">
                <a:latin typeface="Roboto Slab" charset="0"/>
                <a:ea typeface="Roboto Slab" charset="0"/>
                <a:cs typeface="Roboto Slab" charset="0"/>
              </a:rPr>
              <a:t>BigFuture</a:t>
            </a:r>
            <a:r>
              <a:rPr lang="en-US" sz="2500" kern="1200" baseline="0" dirty="0">
                <a:latin typeface="Roboto Slab" charset="0"/>
                <a:ea typeface="Roboto Slab" charset="0"/>
                <a:cs typeface="Roboto Slab" charset="0"/>
              </a:rPr>
              <a:t> School Participation (Optional)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AC56E9-19F6-FC8F-635B-485AF99228BF}"/>
              </a:ext>
            </a:extLst>
          </p:cNvPr>
          <p:cNvSpPr txBox="1"/>
          <p:nvPr/>
        </p:nvSpPr>
        <p:spPr bwMode="gray">
          <a:xfrm>
            <a:off x="466610" y="1627465"/>
            <a:ext cx="4798723" cy="4674726"/>
          </a:xfrm>
          <a:prstGeom prst="rect">
            <a:avLst/>
          </a:prstGeom>
        </p:spPr>
        <p:txBody>
          <a:bodyPr vert="horz" lIns="0" tIns="228600" rIns="0" bIns="0" rtlCol="0" anchor="t" anchorCtr="0">
            <a:normAutofit fontScale="92500" lnSpcReduction="20000"/>
          </a:bodyPr>
          <a:lstStyle/>
          <a:p>
            <a:pPr marL="285750" lvl="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r>
              <a:rPr kumimoji="0" lang="en-US" altLang="zh-CN" sz="2100" b="0" i="0" u="none" strike="noStrike" cap="none" spc="0" normalizeH="0" baseline="0" noProof="1">
                <a:ln>
                  <a:noFill/>
                </a:ln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If you want to, you can opt-in to in BigFuture School, a free app that will allow you to see your scores on your phone when they are ready.  To opt-in, enter your cell phone number, and click Next.</a:t>
            </a:r>
          </a:p>
          <a:p>
            <a:pPr marL="28575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endParaRPr kumimoji="0" lang="en-US" sz="2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 signed data consent form needs to be on file with your school before opting into BigFuture School. Consent forms can be found on the </a:t>
            </a:r>
            <a:r>
              <a:rPr kumimoji="0" lang="en-US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hlinkClick r:id="rId5"/>
              </a:rPr>
              <a:t>CDE Assessment Webpage.</a:t>
            </a:r>
            <a:endParaRPr kumimoji="0" lang="en-US" sz="2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lvl="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endParaRPr kumimoji="0" lang="en-US" altLang="zh-CN" sz="2100" b="0" i="0" u="none" strike="noStrike" cap="none" spc="0" normalizeH="0" baseline="0" noProof="1">
              <a:ln>
                <a:noFill/>
              </a:ln>
              <a:effectLst/>
              <a:uLnTx/>
              <a:uFillTx/>
              <a:latin typeface="Roboto" charset="0"/>
              <a:ea typeface="Roboto" charset="0"/>
              <a:cs typeface="Roboto" charset="0"/>
            </a:endParaRPr>
          </a:p>
          <a:p>
            <a:pPr marL="285750" lvl="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endParaRPr kumimoji="0" lang="en-US" altLang="zh-CN" sz="2100" b="0" i="0" u="none" strike="noStrike" cap="none" spc="0" normalizeH="0" baseline="0" noProof="1">
              <a:ln>
                <a:noFill/>
              </a:ln>
              <a:effectLst/>
              <a:uLnTx/>
              <a:uFillTx/>
              <a:latin typeface="Roboto" charset="0"/>
              <a:ea typeface="Roboto" charset="0"/>
              <a:cs typeface="Roboto" charset="0"/>
            </a:endParaRPr>
          </a:p>
          <a:p>
            <a:pPr marL="285750" lvl="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r>
              <a:rPr kumimoji="0" lang="en-US" altLang="zh-CN" sz="2100" b="0" i="0" u="none" strike="noStrike" cap="none" spc="0" normalizeH="0" baseline="0" noProof="1">
                <a:ln>
                  <a:noFill/>
                </a:ln>
                <a:effectLst/>
                <a:uLnTx/>
                <a:uFillTx/>
                <a:latin typeface="Roboto" charset="0"/>
                <a:ea typeface="Roboto" charset="0"/>
                <a:cs typeface="Roboto" charset="0"/>
              </a:rPr>
              <a:t>If you do not want to opt-in, do not enter your cell phone number, and click Next.</a:t>
            </a:r>
          </a:p>
          <a:p>
            <a:pPr marL="285750" lvl="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endParaRPr kumimoji="0" lang="en-US" altLang="zh-CN" sz="1600" b="0" i="0" u="none" strike="noStrike" cap="none" spc="0" normalizeH="0" baseline="0" noProof="1">
              <a:ln>
                <a:noFill/>
              </a:ln>
              <a:effectLst/>
              <a:uLnTx/>
              <a:uFillTx/>
              <a:latin typeface="Roboto" charset="0"/>
              <a:ea typeface="Roboto" charset="0"/>
              <a:cs typeface="Roboto" charset="0"/>
            </a:endParaRPr>
          </a:p>
          <a:p>
            <a:pPr marL="285750" lvl="0" indent="-285750" defTabSz="931433" fontAlgn="base">
              <a:spcBef>
                <a:spcPct val="40000"/>
              </a:spcBef>
              <a:spcAft>
                <a:spcPct val="0"/>
              </a:spcAft>
              <a:buClr>
                <a:schemeClr val="accent2"/>
              </a:buClr>
              <a:buSzPts val="2400"/>
              <a:buFont typeface="Arial" charset="0"/>
              <a:buChar char="•"/>
              <a:defRPr/>
            </a:pPr>
            <a:endParaRPr kumimoji="0" lang="en-US" altLang="zh-CN" sz="1600" b="0" i="0" u="none" strike="noStrike" cap="none" spc="0" normalizeH="0" baseline="0" noProof="1">
              <a:ln>
                <a:noFill/>
              </a:ln>
              <a:effectLst/>
              <a:uLnTx/>
              <a:uFillTx/>
              <a:latin typeface="Roboto" charset="0"/>
              <a:ea typeface="Roboto" charset="0"/>
              <a:cs typeface="Roboto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1520249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D5F71AA4-AB04-DF1C-3670-73E4988F8C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463" y="754985"/>
            <a:ext cx="5400257" cy="5211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AFFB71-B70E-3BB8-1606-FDC45E3B7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611" y="555809"/>
            <a:ext cx="3741179" cy="1135696"/>
          </a:xfrm>
        </p:spPr>
        <p:txBody>
          <a:bodyPr vert="horz" wrap="square" lIns="0" tIns="137160" rIns="0" bIns="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3600" kern="1200" baseline="0" dirty="0">
                <a:latin typeface="Roboto Slab" charset="0"/>
                <a:ea typeface="Roboto Slab" charset="0"/>
                <a:cs typeface="Roboto Slab" charset="0"/>
              </a:rPr>
              <a:t>Step 4: Privacy Notice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380F6B-448E-0A9C-EC48-8B7E9BB1EE7E}"/>
              </a:ext>
            </a:extLst>
          </p:cNvPr>
          <p:cNvSpPr txBox="1"/>
          <p:nvPr/>
        </p:nvSpPr>
        <p:spPr>
          <a:xfrm>
            <a:off x="466724" y="1692275"/>
            <a:ext cx="4167419" cy="953271"/>
          </a:xfrm>
          <a:prstGeom prst="rect">
            <a:avLst/>
          </a:prstGeom>
        </p:spPr>
        <p:txBody>
          <a:bodyPr vert="horz" lIns="0" tIns="228600" rIns="0" bIns="0" rtlCol="0" anchor="t" anchorCtr="0">
            <a:normAutofit/>
          </a:bodyPr>
          <a:lstStyle/>
          <a:p>
            <a:pPr defTabSz="931433" fontAlgn="base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Clr>
                <a:schemeClr val="accent3"/>
              </a:buClr>
              <a:buSzPts val="2400"/>
              <a:defRPr/>
            </a:pPr>
            <a:r>
              <a:rPr kumimoji="0" lang="en-US" altLang="zh-CN" sz="240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ea typeface="Roboto Slab" charset="0"/>
                <a:cs typeface="Roboto Slab" charset="0"/>
              </a:rPr>
              <a:t>Review the privacy notice. Then, click </a:t>
            </a:r>
            <a:r>
              <a:rPr kumimoji="0" lang="en-US" altLang="zh-CN" sz="2400" b="1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ea typeface="Roboto Slab" charset="0"/>
                <a:cs typeface="Roboto Slab" charset="0"/>
              </a:rPr>
              <a:t>Next</a:t>
            </a:r>
            <a:r>
              <a:rPr kumimoji="0" lang="en-US" altLang="zh-CN" sz="240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ea typeface="Roboto Slab" charset="0"/>
                <a:cs typeface="Roboto Slab" charset="0"/>
              </a:rPr>
              <a:t>.</a:t>
            </a:r>
            <a:r>
              <a:rPr kumimoji="0" lang="en-US" altLang="zh-CN" sz="1200" i="0" u="none" strike="noStrike" kern="1200" cap="none" spc="0" normalizeH="0" baseline="0" noProof="1">
                <a:ln>
                  <a:noFill/>
                </a:ln>
                <a:effectLst/>
                <a:uLnTx/>
                <a:uFillTx/>
                <a:latin typeface="Roboto Slab" charset="0"/>
                <a:ea typeface="Roboto Slab" charset="0"/>
                <a:cs typeface="Roboto Slab" charset="0"/>
              </a:rPr>
              <a:t>​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7808184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D0B7-6B84-A07C-E395-247A3D27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5: Optional Student Information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B5F59C9B-FB56-B3AC-8CEC-90A8A8DFE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134" y="1117600"/>
            <a:ext cx="6808788" cy="503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A3589E-57D0-F67F-379B-43DFB7A2A562}"/>
              </a:ext>
            </a:extLst>
          </p:cNvPr>
          <p:cNvSpPr txBox="1"/>
          <p:nvPr/>
        </p:nvSpPr>
        <p:spPr>
          <a:xfrm>
            <a:off x="356461" y="1611807"/>
            <a:ext cx="341197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If you want to, you may provide optional contact information, and then click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If you do not wish to provide the optional information, simply click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0870095"/>
      </p:ext>
    </p:extLst>
  </p:cSld>
  <p:clrMapOvr>
    <a:masterClrMapping/>
  </p:clrMapOvr>
  <p:transition spd="slow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D0B7-6B84-A07C-E395-247A3D27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6: Optional Student Information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B5F59C9B-FB56-B3AC-8CEC-90A8A8DFEC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134" y="1117600"/>
            <a:ext cx="6808788" cy="503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873AEF-5844-E716-5A86-86B91EDE33B0}"/>
              </a:ext>
            </a:extLst>
          </p:cNvPr>
          <p:cNvSpPr txBox="1"/>
          <p:nvPr/>
        </p:nvSpPr>
        <p:spPr>
          <a:xfrm>
            <a:off x="356461" y="1307007"/>
            <a:ext cx="395692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On the screen that says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Tell Us About Yourself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, you may provide optional information about your demographics. Then, click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If you do not wish to provide the optional information, simply click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944EDB9-BF04-7DED-BB2D-E7F2C06E3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599" y="1186583"/>
            <a:ext cx="6826780" cy="5063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54612644"/>
      </p:ext>
    </p:extLst>
  </p:cSld>
  <p:clrMapOvr>
    <a:masterClrMapping/>
  </p:clrMapOvr>
  <p:transition spd="slow">
    <p:randomBar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D0B7-6B84-A07C-E395-247A3D27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7: Optional Student Information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804F020B-29BF-3783-D11B-802D4319D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546" y="1151467"/>
            <a:ext cx="6798195" cy="499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FA6F2D-0CDA-76CB-6F7A-442F15549C34}"/>
              </a:ext>
            </a:extLst>
          </p:cNvPr>
          <p:cNvSpPr txBox="1"/>
          <p:nvPr/>
        </p:nvSpPr>
        <p:spPr>
          <a:xfrm>
            <a:off x="356461" y="1639516"/>
            <a:ext cx="341197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Now, you may provide optional information about your academic goals.  Then, click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If you do not wish to provide this optional information, simply click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5846941"/>
      </p:ext>
    </p:extLst>
  </p:cSld>
  <p:clrMapOvr>
    <a:masterClrMapping/>
  </p:clrMapOvr>
  <p:transition spd="slow">
    <p:randomBar dir="vert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ED0B7-6B84-A07C-E395-247A3D278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8: Optional Student Information</a:t>
            </a:r>
          </a:p>
        </p:txBody>
      </p:sp>
      <p:pic>
        <p:nvPicPr>
          <p:cNvPr id="12290" name="Picture 2">
            <a:extLst>
              <a:ext uri="{FF2B5EF4-FFF2-40B4-BE49-F238E27FC236}">
                <a16:creationId xmlns:a16="http://schemas.microsoft.com/office/drawing/2014/main" id="{B12DD9CC-2014-11D6-C410-0B7244AF7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0334" y="1131592"/>
            <a:ext cx="6770158" cy="500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15F71D-000F-B44B-E17F-0CD2962461C3}"/>
              </a:ext>
            </a:extLst>
          </p:cNvPr>
          <p:cNvSpPr txBox="1"/>
          <p:nvPr/>
        </p:nvSpPr>
        <p:spPr>
          <a:xfrm>
            <a:off x="356461" y="1373409"/>
            <a:ext cx="372601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On the screen that says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Tell Us About Your Family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, you may provide optional information about your family.  Then, click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If you do not wish to provide this optional information, simply click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49035955"/>
      </p:ext>
    </p:extLst>
  </p:cSld>
  <p:clrMapOvr>
    <a:masterClrMapping/>
  </p:clrMapOvr>
  <p:transition spd="slow">
    <p:randomBar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99DC5-174B-EEF0-33BF-E5A7F4FD5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9: Test Day Checklist</a:t>
            </a:r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6871E5CE-D0C9-CDFB-1550-E09828ED4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041" y="991393"/>
            <a:ext cx="7251573" cy="4875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E5D4339-0E90-F450-A70B-5E0DBAE060E3}"/>
              </a:ext>
            </a:extLst>
          </p:cNvPr>
          <p:cNvSpPr txBox="1"/>
          <p:nvPr/>
        </p:nvSpPr>
        <p:spPr>
          <a:xfrm>
            <a:off x="424872" y="1667225"/>
            <a:ext cx="3519055" cy="12003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Review the Test Day Checklist and click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Next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8419142"/>
      </p:ext>
    </p:extLst>
  </p:cSld>
  <p:clrMapOvr>
    <a:masterClrMapping/>
  </p:clrMapOvr>
  <p:transition spd="slow">
    <p:randomBar dir="vert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562F5-B344-B366-401A-589F865C6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/>
              <a:t>Step 10: Exam Set-Up Complete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6C593116-4EAC-6C4F-09DE-80CEAF0DC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699" y="1351641"/>
            <a:ext cx="5457864" cy="4803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AC2EE73-4701-1EC9-C16C-622F6EE8DDAA}"/>
              </a:ext>
            </a:extLst>
          </p:cNvPr>
          <p:cNvSpPr txBox="1"/>
          <p:nvPr/>
        </p:nvSpPr>
        <p:spPr>
          <a:xfrm>
            <a:off x="1433823" y="1859340"/>
            <a:ext cx="373524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Exam Setup is now complete. </a:t>
            </a:r>
            <a:endParaRPr lang="en-US" sz="2400" dirty="0">
              <a:solidFill>
                <a:srgbClr val="1E1E1E"/>
              </a:solidFill>
              <a:latin typeface="Roboto"/>
              <a:ea typeface="Roboto"/>
              <a:cs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Click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Return to Home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E1E1E"/>
                </a:solidFill>
                <a:effectLst/>
                <a:uLnTx/>
                <a:uFillTx/>
                <a:latin typeface="Roboto"/>
                <a:ea typeface="Roboto"/>
                <a:cs typeface="Robo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E1E1E"/>
              </a:solidFill>
              <a:effectLst/>
              <a:uLnTx/>
              <a:uFillTx/>
              <a:latin typeface="Roboto"/>
              <a:ea typeface="Roboto"/>
              <a:cs typeface="Roboto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9393817"/>
      </p:ext>
    </p:extLst>
  </p:cSld>
  <p:clrMapOvr>
    <a:masterClrMapping/>
  </p:clrMapOvr>
  <p:transition spd="slow">
    <p:randomBar dir="vert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A135F-36A3-1D19-4F8C-AA504E3CD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Preview and Full-Length Practice Test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0F9F69-82C6-463B-B755-9E0B4BDCE71B}"/>
              </a:ext>
            </a:extLst>
          </p:cNvPr>
          <p:cNvSpPr txBox="1"/>
          <p:nvPr/>
        </p:nvSpPr>
        <p:spPr>
          <a:xfrm>
            <a:off x="539513" y="1151951"/>
            <a:ext cx="4653280" cy="4689352"/>
          </a:xfrm>
          <a:prstGeom prst="rect">
            <a:avLst/>
          </a:prstGeom>
          <a:noFill/>
        </p:spPr>
        <p:txBody>
          <a:bodyPr wrap="square" lIns="36000" tIns="36000" rIns="36000" bIns="3600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Test Preview: A sample of questions from Reading &amp; Writing and Math. Approximately 10-15 minutes in length. Not scored. No accommodations. Embedded Text-to-Speech available.</a:t>
            </a:r>
          </a:p>
          <a:p>
            <a:endParaRPr lang="en-US" sz="2000" dirty="0"/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Full-Length Practice: Timed, full length practice SAT and PSAT tests. Scored. Accommodations available. Embedded Text-to-Speech available.</a:t>
            </a:r>
            <a:endParaRPr lang="en-US" sz="2000" dirty="0">
              <a:ea typeface="Roboto"/>
              <a:cs typeface="Roboto"/>
            </a:endParaRPr>
          </a:p>
          <a:p>
            <a:r>
              <a:rPr lang="en-US" sz="2000" dirty="0"/>
              <a:t>	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/>
              <a:t>Paper full-length practice tests are also available to download via Full-Length </a:t>
            </a:r>
            <a:r>
              <a:rPr lang="en-US" sz="2000"/>
              <a:t>Practice.</a:t>
            </a:r>
            <a:endParaRPr lang="en-US" sz="2000">
              <a:ea typeface="Roboto"/>
              <a:cs typeface="Robot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FD3ECE-714E-39A1-67C9-BE2F70713238}"/>
              </a:ext>
            </a:extLst>
          </p:cNvPr>
          <p:cNvSpPr txBox="1"/>
          <p:nvPr/>
        </p:nvSpPr>
        <p:spPr>
          <a:xfrm>
            <a:off x="1987922" y="6357344"/>
            <a:ext cx="9545771" cy="3112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36000" tIns="36000" rIns="36000" bIns="36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500" i="1" dirty="0">
                <a:ea typeface="Roboto"/>
                <a:cs typeface="Roboto"/>
              </a:rPr>
              <a:t>Note: While full-length practice tests are timed, students can move ahead or return to previous sections.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D8F217-B0B9-FE52-91B2-18602D1BC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8012" y="1151951"/>
            <a:ext cx="4900403" cy="4965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61796762"/>
      </p:ext>
    </p:extLst>
  </p:cSld>
  <p:clrMapOvr>
    <a:masterClrMapping/>
  </p:clrMapOvr>
  <p:transition spd="slow">
    <p:randomBar dir="vert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D0DA8-EF21-4677-C9BC-1F2927CD2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6169" y="2972761"/>
            <a:ext cx="8219661" cy="589709"/>
          </a:xfrm>
        </p:spPr>
        <p:txBody>
          <a:bodyPr/>
          <a:lstStyle/>
          <a:p>
            <a:r>
              <a:rPr lang="en-US"/>
              <a:t>Your Student </a:t>
            </a:r>
            <a:r>
              <a:rPr lang="en-US" dirty="0"/>
              <a:t>Readiness Check is Complete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425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2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CT-BODYINDENTATION" val="0;21.37504;35.87496;45.25;60.25;82.87504;97.92001;114.48;"/>
  <p:tag name="VCT-BULLETVISIBILITY" val="G****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CB-Corporate-20Q1">
  <a:themeElements>
    <a:clrScheme name="CB-Corporate-19Q4">
      <a:dk1>
        <a:srgbClr val="1E1E1E"/>
      </a:dk1>
      <a:lt1>
        <a:srgbClr val="DCDCDC"/>
      </a:lt1>
      <a:dk2>
        <a:srgbClr val="FFFFFF"/>
      </a:dk2>
      <a:lt2>
        <a:srgbClr val="E57200"/>
      </a:lt2>
      <a:accent1>
        <a:srgbClr val="DCDCDC"/>
      </a:accent1>
      <a:accent2>
        <a:srgbClr val="FFFFFF"/>
      </a:accent2>
      <a:accent3>
        <a:srgbClr val="006298"/>
      </a:accent3>
      <a:accent4>
        <a:srgbClr val="009CDE"/>
      </a:accent4>
      <a:accent5>
        <a:srgbClr val="505050"/>
      </a:accent5>
      <a:accent6>
        <a:srgbClr val="888888"/>
      </a:accent6>
      <a:hlink>
        <a:srgbClr val="1E1E1E"/>
      </a:hlink>
      <a:folHlink>
        <a:srgbClr val="006298"/>
      </a:folHlink>
    </a:clrScheme>
    <a:fontScheme name="CB-Corporate-19Q4">
      <a:majorFont>
        <a:latin typeface="Roboto Slab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19050">
          <a:noFill/>
        </a:ln>
      </a:spPr>
      <a:bodyPr lIns="36000" tIns="36000" rIns="36000" bIns="36000" rtlCol="0" anchor="ctr">
        <a:normAutofit/>
      </a:bodyPr>
      <a:lstStyle>
        <a:defPPr algn="ctr">
          <a:defRPr sz="2000" b="1" dirty="0" smtClean="0">
            <a:solidFill>
              <a:schemeClr val="tx2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rgbClr val="DDDDDD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36000" tIns="36000" rIns="36000" bIns="3600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CB-Corporate-20Q1" id="{E4717E8B-2F74-49CF-A8FA-F885EB17B1EA}" vid="{5A05EB46-7BBC-4709-9052-FBA559263FB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e977b64-20e7-4246-bfee-a0e6e26b88e0">
      <Terms xmlns="http://schemas.microsoft.com/office/infopath/2007/PartnerControls"/>
    </lcf76f155ced4ddcb4097134ff3c332f>
    <TaxCatchAll xmlns="ad13bf43-a6ed-481e-882e-2845873e29c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55C30AD0354747AFDDE0E5C1B7817A" ma:contentTypeVersion="13" ma:contentTypeDescription="Create a new document." ma:contentTypeScope="" ma:versionID="ff860ea0e2bccabb19119d8e7cfa3bf1">
  <xsd:schema xmlns:xsd="http://www.w3.org/2001/XMLSchema" xmlns:xs="http://www.w3.org/2001/XMLSchema" xmlns:p="http://schemas.microsoft.com/office/2006/metadata/properties" xmlns:ns2="ce977b64-20e7-4246-bfee-a0e6e26b88e0" xmlns:ns3="ad13bf43-a6ed-481e-882e-2845873e29c5" targetNamespace="http://schemas.microsoft.com/office/2006/metadata/properties" ma:root="true" ma:fieldsID="0876e38df083219796763b17c9fa4743" ns2:_="" ns3:_="">
    <xsd:import namespace="ce977b64-20e7-4246-bfee-a0e6e26b88e0"/>
    <xsd:import namespace="ad13bf43-a6ed-481e-882e-2845873e29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977b64-20e7-4246-bfee-a0e6e26b88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1e5650d7-bd54-4c78-86b3-0ad055013b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13bf43-a6ed-481e-882e-2845873e29c5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707515d6-ac8a-4d9b-b5b1-7a0e6f79674b}" ma:internalName="TaxCatchAll" ma:showField="CatchAllData" ma:web="ad13bf43-a6ed-481e-882e-2845873e29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A8ECE1-1E01-4B9C-A9BC-08C12035ED19}">
  <ds:schemaRefs>
    <ds:schemaRef ds:uri="http://purl.org/dc/dcmitype/"/>
    <ds:schemaRef ds:uri="http://schemas.microsoft.com/office/2006/documentManagement/types"/>
    <ds:schemaRef ds:uri="ad13bf43-a6ed-481e-882e-2845873e29c5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ce977b64-20e7-4246-bfee-a0e6e26b88e0"/>
    <ds:schemaRef ds:uri="http://schemas.microsoft.com/office/2006/metadata/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F1AE237-65A7-4BF6-8A9E-47D45914BA1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D0B2FDD-67FE-4978-917E-0899F5F672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977b64-20e7-4246-bfee-a0e6e26b88e0"/>
    <ds:schemaRef ds:uri="ad13bf43-a6ed-481e-882e-2845873e29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530bded-fd6e-4f58-b5d2-ea681eb07663}" enabled="0" method="" siteId="{7530bded-fd6e-4f58-b5d2-ea681eb0766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4851</TotalTime>
  <Words>1232</Words>
  <Application>Microsoft Office PowerPoint</Application>
  <PresentationFormat>Widescreen</PresentationFormat>
  <Paragraphs>129</Paragraphs>
  <Slides>22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6" baseType="lpstr">
      <vt:lpstr>Aptos</vt:lpstr>
      <vt:lpstr>Arial</vt:lpstr>
      <vt:lpstr>Calibri</vt:lpstr>
      <vt:lpstr>Courier New</vt:lpstr>
      <vt:lpstr>Marlett</vt:lpstr>
      <vt:lpstr>Roboto</vt:lpstr>
      <vt:lpstr>Roboto Medium</vt:lpstr>
      <vt:lpstr>Roboto Slab</vt:lpstr>
      <vt:lpstr>Roboto Slab Regular</vt:lpstr>
      <vt:lpstr>Symbol</vt:lpstr>
      <vt:lpstr>Verdana</vt:lpstr>
      <vt:lpstr>Wingdings</vt:lpstr>
      <vt:lpstr>CB-Corporate-20Q1</vt:lpstr>
      <vt:lpstr>think-cell Slide</vt:lpstr>
      <vt:lpstr>Spring 2025 Student SAT® Suite: PSAT 8/9 Digital Readiness Check   </vt:lpstr>
      <vt:lpstr>Student Readiness Check </vt:lpstr>
      <vt:lpstr>Take Your Seat and Receive Your Sign-In Ticket</vt:lpstr>
      <vt:lpstr>Power On Your Device &amp; locate Bluebook™ </vt:lpstr>
      <vt:lpstr>Test Your Device</vt:lpstr>
      <vt:lpstr>Test Your Device</vt:lpstr>
      <vt:lpstr>Sign into Bluebook </vt:lpstr>
      <vt:lpstr>Sign into Bluebook </vt:lpstr>
      <vt:lpstr>Compare Your Test Ticket and Bluebook </vt:lpstr>
      <vt:lpstr>Start Exam Setup</vt:lpstr>
      <vt:lpstr>Step 1: Students Confirm Personal Information</vt:lpstr>
      <vt:lpstr>Step 2: Review &amp; Agree to Test Taker Rules</vt:lpstr>
      <vt:lpstr>Step 3: BigFuture School Participation (Optional)</vt:lpstr>
      <vt:lpstr>Step 4: Privacy Notice</vt:lpstr>
      <vt:lpstr>Step 5: Optional Student Information</vt:lpstr>
      <vt:lpstr>Step 6: Optional Student Information</vt:lpstr>
      <vt:lpstr>Step 7: Optional Student Information</vt:lpstr>
      <vt:lpstr>Step 8: Optional Student Information</vt:lpstr>
      <vt:lpstr>Step 9: Test Day Checklist</vt:lpstr>
      <vt:lpstr>Step 10: Exam Set-Up Complete</vt:lpstr>
      <vt:lpstr>Test Preview and Full-Length Practice Test</vt:lpstr>
      <vt:lpstr>Your Student Readiness Check is Complete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Leslie, Regina (She/Her/Hers)</dc:creator>
  <cp:lastModifiedBy>Wolf Belda, Jenn</cp:lastModifiedBy>
  <cp:revision>134</cp:revision>
  <dcterms:created xsi:type="dcterms:W3CDTF">2025-01-17T20:42:31Z</dcterms:created>
  <dcterms:modified xsi:type="dcterms:W3CDTF">2026-03-12T02:02:13Z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0x010100D955C30AD0354747AFDDE0E5C1B7817A</vt:lpwstr>
  </property>
  <property fmtid="{D5CDD505-2E9C-101B-9397-08002B2CF9AE}" pid="3" name="ArticulateGUID">
    <vt:lpwstr>4B0E39CF-A398-4A06-8652-516052B352AD</vt:lpwstr>
  </property>
  <property fmtid="{D5CDD505-2E9C-101B-9397-08002B2CF9AE}" pid="4" name="ArticulatePath">
    <vt:lpwstr>https://collegeboardorg-my.sharepoint.com/personal/jwolfbelda_collegeboard_org/Documents/_CO/Resource Repository/Spring 2025 PSAT® 8.9 Digital Readiness Check_CO</vt:lpwstr>
  </property>
  <property fmtid="{D5CDD505-2E9C-101B-9397-08002B2CF9AE}" pid="5" name="MediaServiceImageTags">
    <vt:lpwstr/>
  </property>
</Properties>
</file>