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</p:sldMasterIdLst>
  <p:notesMasterIdLst>
    <p:notesMasterId r:id="rId23"/>
  </p:notesMasterIdLst>
  <p:sldIdLst>
    <p:sldId id="256" r:id="rId14"/>
    <p:sldId id="264" r:id="rId15"/>
    <p:sldId id="257" r:id="rId16"/>
    <p:sldId id="258" r:id="rId17"/>
    <p:sldId id="259" r:id="rId18"/>
    <p:sldId id="260" r:id="rId19"/>
    <p:sldId id="261" r:id="rId20"/>
    <p:sldId id="262" r:id="rId21"/>
    <p:sldId id="263" r:id="rId22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000" kern="1200">
        <a:solidFill>
          <a:srgbClr val="FFFFFF"/>
        </a:solidFill>
        <a:latin typeface="American Typewriter" charset="0"/>
        <a:ea typeface="ヒラギノ明朝 ProN W3" charset="0"/>
        <a:cs typeface="ヒラギノ明朝 ProN W3" charset="0"/>
        <a:sym typeface="American Typewriter" charset="0"/>
      </a:defRPr>
    </a:lvl1pPr>
    <a:lvl2pPr marL="457200" algn="ctr" rtl="0" fontAlgn="base">
      <a:spcBef>
        <a:spcPct val="0"/>
      </a:spcBef>
      <a:spcAft>
        <a:spcPct val="0"/>
      </a:spcAft>
      <a:defRPr sz="4000" kern="1200">
        <a:solidFill>
          <a:srgbClr val="FFFFFF"/>
        </a:solidFill>
        <a:latin typeface="American Typewriter" charset="0"/>
        <a:ea typeface="ヒラギノ明朝 ProN W3" charset="0"/>
        <a:cs typeface="ヒラギノ明朝 ProN W3" charset="0"/>
        <a:sym typeface="American Typewriter" charset="0"/>
      </a:defRPr>
    </a:lvl2pPr>
    <a:lvl3pPr marL="914400" algn="ctr" rtl="0" fontAlgn="base">
      <a:spcBef>
        <a:spcPct val="0"/>
      </a:spcBef>
      <a:spcAft>
        <a:spcPct val="0"/>
      </a:spcAft>
      <a:defRPr sz="4000" kern="1200">
        <a:solidFill>
          <a:srgbClr val="FFFFFF"/>
        </a:solidFill>
        <a:latin typeface="American Typewriter" charset="0"/>
        <a:ea typeface="ヒラギノ明朝 ProN W3" charset="0"/>
        <a:cs typeface="ヒラギノ明朝 ProN W3" charset="0"/>
        <a:sym typeface="American Typewriter" charset="0"/>
      </a:defRPr>
    </a:lvl3pPr>
    <a:lvl4pPr marL="1371600" algn="ctr" rtl="0" fontAlgn="base">
      <a:spcBef>
        <a:spcPct val="0"/>
      </a:spcBef>
      <a:spcAft>
        <a:spcPct val="0"/>
      </a:spcAft>
      <a:defRPr sz="4000" kern="1200">
        <a:solidFill>
          <a:srgbClr val="FFFFFF"/>
        </a:solidFill>
        <a:latin typeface="American Typewriter" charset="0"/>
        <a:ea typeface="ヒラギノ明朝 ProN W3" charset="0"/>
        <a:cs typeface="ヒラギノ明朝 ProN W3" charset="0"/>
        <a:sym typeface="American Typewriter" charset="0"/>
      </a:defRPr>
    </a:lvl4pPr>
    <a:lvl5pPr marL="1828800" algn="ctr" rtl="0" fontAlgn="base">
      <a:spcBef>
        <a:spcPct val="0"/>
      </a:spcBef>
      <a:spcAft>
        <a:spcPct val="0"/>
      </a:spcAft>
      <a:defRPr sz="4000" kern="1200">
        <a:solidFill>
          <a:srgbClr val="FFFFFF"/>
        </a:solidFill>
        <a:latin typeface="American Typewriter" charset="0"/>
        <a:ea typeface="ヒラギノ明朝 ProN W3" charset="0"/>
        <a:cs typeface="ヒラギノ明朝 ProN W3" charset="0"/>
        <a:sym typeface="American Typewriter" charset="0"/>
      </a:defRPr>
    </a:lvl5pPr>
    <a:lvl6pPr marL="2286000" algn="l" defTabSz="914400" rtl="0" eaLnBrk="1" latinLnBrk="0" hangingPunct="1">
      <a:defRPr sz="4000" kern="1200">
        <a:solidFill>
          <a:srgbClr val="FFFFFF"/>
        </a:solidFill>
        <a:latin typeface="American Typewriter" charset="0"/>
        <a:ea typeface="ヒラギノ明朝 ProN W3" charset="0"/>
        <a:cs typeface="ヒラギノ明朝 ProN W3" charset="0"/>
        <a:sym typeface="American Typewriter" charset="0"/>
      </a:defRPr>
    </a:lvl6pPr>
    <a:lvl7pPr marL="2743200" algn="l" defTabSz="914400" rtl="0" eaLnBrk="1" latinLnBrk="0" hangingPunct="1">
      <a:defRPr sz="4000" kern="1200">
        <a:solidFill>
          <a:srgbClr val="FFFFFF"/>
        </a:solidFill>
        <a:latin typeface="American Typewriter" charset="0"/>
        <a:ea typeface="ヒラギノ明朝 ProN W3" charset="0"/>
        <a:cs typeface="ヒラギノ明朝 ProN W3" charset="0"/>
        <a:sym typeface="American Typewriter" charset="0"/>
      </a:defRPr>
    </a:lvl7pPr>
    <a:lvl8pPr marL="3200400" algn="l" defTabSz="914400" rtl="0" eaLnBrk="1" latinLnBrk="0" hangingPunct="1">
      <a:defRPr sz="4000" kern="1200">
        <a:solidFill>
          <a:srgbClr val="FFFFFF"/>
        </a:solidFill>
        <a:latin typeface="American Typewriter" charset="0"/>
        <a:ea typeface="ヒラギノ明朝 ProN W3" charset="0"/>
        <a:cs typeface="ヒラギノ明朝 ProN W3" charset="0"/>
        <a:sym typeface="American Typewriter" charset="0"/>
      </a:defRPr>
    </a:lvl8pPr>
    <a:lvl9pPr marL="3657600" algn="l" defTabSz="914400" rtl="0" eaLnBrk="1" latinLnBrk="0" hangingPunct="1">
      <a:defRPr sz="4000" kern="1200">
        <a:solidFill>
          <a:srgbClr val="FFFFFF"/>
        </a:solidFill>
        <a:latin typeface="American Typewriter" charset="0"/>
        <a:ea typeface="ヒラギノ明朝 ProN W3" charset="0"/>
        <a:cs typeface="ヒラギノ明朝 ProN W3" charset="0"/>
        <a:sym typeface="American Typewriter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-1380" y="-1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54A7C-2D60-4B9D-B45E-7B680CBD14B6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041A0-2F92-48CF-A6A0-EC6447C2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48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041A0-2F92-48CF-A6A0-EC6447C25B37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9500" y="5359400"/>
            <a:ext cx="5346700" cy="1379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359400"/>
            <a:ext cx="5346700" cy="1379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664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664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13850" y="2921000"/>
            <a:ext cx="2711450" cy="3817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0" y="2921000"/>
            <a:ext cx="7981950" cy="3817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664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664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9500" y="2527300"/>
            <a:ext cx="5346700" cy="6108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27300"/>
            <a:ext cx="5346700" cy="6108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13850" y="152400"/>
            <a:ext cx="2711450" cy="848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0" y="152400"/>
            <a:ext cx="7981950" cy="848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9500" y="2527300"/>
            <a:ext cx="2540000" cy="6108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71900" y="2527300"/>
            <a:ext cx="2540000" cy="6108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13850" y="152400"/>
            <a:ext cx="2711450" cy="848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0" y="152400"/>
            <a:ext cx="7981950" cy="848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9500" y="2527300"/>
            <a:ext cx="5346700" cy="6108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27300"/>
            <a:ext cx="5346700" cy="6108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13850" y="152400"/>
            <a:ext cx="2711450" cy="848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0" y="152400"/>
            <a:ext cx="7981950" cy="848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4991100"/>
            <a:ext cx="2749550" cy="307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97250" y="4991100"/>
            <a:ext cx="2749550" cy="307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33925" y="1663700"/>
            <a:ext cx="1412875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63700"/>
            <a:ext cx="4086225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9500" y="2527300"/>
            <a:ext cx="2540000" cy="6108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71900" y="2527300"/>
            <a:ext cx="2540000" cy="6108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13850" y="152400"/>
            <a:ext cx="2711450" cy="848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0" y="152400"/>
            <a:ext cx="7981950" cy="848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527300"/>
            <a:ext cx="2000250" cy="6108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25050" y="2527300"/>
            <a:ext cx="2000250" cy="6108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13850" y="152400"/>
            <a:ext cx="2711450" cy="848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0" y="152400"/>
            <a:ext cx="7981950" cy="848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152400"/>
            <a:ext cx="2925762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152400"/>
            <a:ext cx="8624888" cy="8559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9500" y="876300"/>
            <a:ext cx="5346700" cy="800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876300"/>
            <a:ext cx="5346700" cy="800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4867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486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7480300"/>
            <a:ext cx="10845800" cy="146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merican Typewriter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+mj-lt"/>
          <a:ea typeface="+mj-ea"/>
          <a:cs typeface="+mj-cs"/>
          <a:sym typeface="American Typewriter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2921000"/>
            <a:ext cx="10845800" cy="241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merican Typewriter" charset="0"/>
              </a:rPr>
              <a:t>Click to edit Master title style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0" y="5359400"/>
            <a:ext cx="10845800" cy="1379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merican Typewriter" charset="0"/>
              </a:rPr>
              <a:t>Click to edit Master text styles</a:t>
            </a:r>
          </a:p>
          <a:p>
            <a:pPr lvl="1"/>
            <a:r>
              <a:rPr lang="en-US" smtClean="0">
                <a:sym typeface="American Typewriter" charset="0"/>
              </a:rPr>
              <a:t>Second level</a:t>
            </a:r>
          </a:p>
          <a:p>
            <a:pPr lvl="2"/>
            <a:r>
              <a:rPr lang="en-US" smtClean="0">
                <a:sym typeface="American Typewriter" charset="0"/>
              </a:rPr>
              <a:t>Third level</a:t>
            </a:r>
          </a:p>
          <a:p>
            <a:pPr lvl="3"/>
            <a:r>
              <a:rPr lang="en-US" smtClean="0">
                <a:sym typeface="American Typewriter" charset="0"/>
              </a:rPr>
              <a:t>Fourth level</a:t>
            </a:r>
          </a:p>
          <a:p>
            <a:pPr lvl="4"/>
            <a:r>
              <a:rPr lang="en-US" smtClean="0">
                <a:sym typeface="American Typewriter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+mj-lt"/>
          <a:ea typeface="+mj-ea"/>
          <a:cs typeface="+mj-cs"/>
          <a:sym typeface="American Typewriter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4200">
          <a:solidFill>
            <a:srgbClr val="7E8484"/>
          </a:solidFill>
          <a:latin typeface="+mn-lt"/>
          <a:ea typeface="+mn-ea"/>
          <a:cs typeface="+mn-cs"/>
          <a:sym typeface="American Typewriter" charset="0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rgbClr val="7E8484"/>
          </a:solidFill>
          <a:latin typeface="+mn-lt"/>
          <a:ea typeface="+mn-ea"/>
          <a:cs typeface="+mn-cs"/>
          <a:sym typeface="American Typewriter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rgbClr val="7E8484"/>
          </a:solidFill>
          <a:latin typeface="+mn-lt"/>
          <a:ea typeface="+mn-ea"/>
          <a:cs typeface="+mn-cs"/>
          <a:sym typeface="American Typewriter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rgbClr val="7E8484"/>
          </a:solidFill>
          <a:latin typeface="+mn-lt"/>
          <a:ea typeface="+mn-ea"/>
          <a:cs typeface="+mn-cs"/>
          <a:sym typeface="American Typewriter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rgbClr val="7E8484"/>
          </a:solidFill>
          <a:latin typeface="+mn-lt"/>
          <a:ea typeface="+mn-ea"/>
          <a:cs typeface="+mn-cs"/>
          <a:sym typeface="American Typewriter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rgbClr val="7E8484"/>
          </a:solidFill>
          <a:latin typeface="+mn-lt"/>
          <a:ea typeface="+mn-ea"/>
          <a:cs typeface="+mn-cs"/>
          <a:sym typeface="American Typewriter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rgbClr val="7E8484"/>
          </a:solidFill>
          <a:latin typeface="+mn-lt"/>
          <a:ea typeface="+mn-ea"/>
          <a:cs typeface="+mn-cs"/>
          <a:sym typeface="American Typewriter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rgbClr val="7E8484"/>
          </a:solidFill>
          <a:latin typeface="+mn-lt"/>
          <a:ea typeface="+mn-ea"/>
          <a:cs typeface="+mn-cs"/>
          <a:sym typeface="American Typewriter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rgbClr val="7E8484"/>
          </a:solidFill>
          <a:latin typeface="+mn-lt"/>
          <a:ea typeface="+mn-ea"/>
          <a:cs typeface="+mn-cs"/>
          <a:sym typeface="American Typewriter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7480300"/>
            <a:ext cx="10845800" cy="146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merican Typewriter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+mj-lt"/>
          <a:ea typeface="+mj-ea"/>
          <a:cs typeface="+mj-cs"/>
          <a:sym typeface="American Typewriter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152400"/>
            <a:ext cx="10845800" cy="209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merican Typewriter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0" y="2527300"/>
            <a:ext cx="10845800" cy="6108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merican Typewriter" charset="0"/>
              </a:rPr>
              <a:t>Click to edit Master text styles</a:t>
            </a:r>
          </a:p>
          <a:p>
            <a:pPr lvl="1"/>
            <a:r>
              <a:rPr lang="en-US" smtClean="0">
                <a:sym typeface="American Typewriter" charset="0"/>
              </a:rPr>
              <a:t>Second level</a:t>
            </a:r>
          </a:p>
          <a:p>
            <a:pPr lvl="2"/>
            <a:r>
              <a:rPr lang="en-US" smtClean="0">
                <a:sym typeface="American Typewriter" charset="0"/>
              </a:rPr>
              <a:t>Third level</a:t>
            </a:r>
          </a:p>
          <a:p>
            <a:pPr lvl="3"/>
            <a:r>
              <a:rPr lang="en-US" smtClean="0">
                <a:sym typeface="American Typewriter" charset="0"/>
              </a:rPr>
              <a:t>Fourth level</a:t>
            </a:r>
          </a:p>
          <a:p>
            <a:pPr lvl="4"/>
            <a:r>
              <a:rPr lang="en-US" smtClean="0">
                <a:sym typeface="American Typewriter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American Typewriter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9pPr>
    </p:titleStyle>
    <p:bodyStyle>
      <a:lvl1pPr marL="750888" indent="-458788" algn="l" rtl="0" fontAlgn="base">
        <a:spcBef>
          <a:spcPts val="3200"/>
        </a:spcBef>
        <a:spcAft>
          <a:spcPct val="0"/>
        </a:spcAft>
        <a:buSzPct val="120000"/>
        <a:buFont typeface="American Typewriter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1pPr>
      <a:lvl2pPr marL="1276350" indent="-460375" algn="l" rtl="0" fontAlgn="base">
        <a:spcBef>
          <a:spcPts val="3200"/>
        </a:spcBef>
        <a:spcAft>
          <a:spcPct val="0"/>
        </a:spcAft>
        <a:buSzPct val="120000"/>
        <a:buFont typeface="American Typewriter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2pPr>
      <a:lvl3pPr marL="1784350" indent="-460375" algn="l" rtl="0" fontAlgn="base">
        <a:spcBef>
          <a:spcPts val="3200"/>
        </a:spcBef>
        <a:spcAft>
          <a:spcPct val="0"/>
        </a:spcAft>
        <a:buSzPct val="120000"/>
        <a:buFont typeface="American Typewriter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3pPr>
      <a:lvl4pPr marL="2308225" indent="-458788" algn="l" rtl="0" fontAlgn="base">
        <a:spcBef>
          <a:spcPts val="3200"/>
        </a:spcBef>
        <a:spcAft>
          <a:spcPct val="0"/>
        </a:spcAft>
        <a:buSzPct val="120000"/>
        <a:buFont typeface="American Typewriter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4pPr>
      <a:lvl5pPr marL="2833688" indent="-458788" algn="l" rtl="0" fontAlgn="base">
        <a:spcBef>
          <a:spcPts val="3200"/>
        </a:spcBef>
        <a:spcAft>
          <a:spcPct val="0"/>
        </a:spcAft>
        <a:buSzPct val="120000"/>
        <a:buFont typeface="American Typewriter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5pPr>
      <a:lvl6pPr marL="3290888" indent="-458788" algn="l" rtl="0" fontAlgn="base">
        <a:spcBef>
          <a:spcPts val="3200"/>
        </a:spcBef>
        <a:spcAft>
          <a:spcPct val="0"/>
        </a:spcAft>
        <a:buSzPct val="120000"/>
        <a:buFont typeface="American Typewriter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6pPr>
      <a:lvl7pPr marL="3748088" indent="-458788" algn="l" rtl="0" fontAlgn="base">
        <a:spcBef>
          <a:spcPts val="3200"/>
        </a:spcBef>
        <a:spcAft>
          <a:spcPct val="0"/>
        </a:spcAft>
        <a:buSzPct val="120000"/>
        <a:buFont typeface="American Typewriter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7pPr>
      <a:lvl8pPr marL="4205288" indent="-458788" algn="l" rtl="0" fontAlgn="base">
        <a:spcBef>
          <a:spcPts val="3200"/>
        </a:spcBef>
        <a:spcAft>
          <a:spcPct val="0"/>
        </a:spcAft>
        <a:buSzPct val="120000"/>
        <a:buFont typeface="American Typewriter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8pPr>
      <a:lvl9pPr marL="4662488" indent="-458788" algn="l" rtl="0" fontAlgn="base">
        <a:spcBef>
          <a:spcPts val="3200"/>
        </a:spcBef>
        <a:spcAft>
          <a:spcPct val="0"/>
        </a:spcAft>
        <a:buSzPct val="120000"/>
        <a:buFont typeface="American Typewriter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152400"/>
            <a:ext cx="10845800" cy="209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merican Typewriter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0" y="2527300"/>
            <a:ext cx="5232400" cy="6108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merican Typewriter" charset="0"/>
              </a:rPr>
              <a:t>Click to edit Master text styles</a:t>
            </a:r>
          </a:p>
          <a:p>
            <a:pPr lvl="1"/>
            <a:r>
              <a:rPr lang="en-US" smtClean="0">
                <a:sym typeface="American Typewriter" charset="0"/>
              </a:rPr>
              <a:t>Second level</a:t>
            </a:r>
          </a:p>
          <a:p>
            <a:pPr lvl="2"/>
            <a:r>
              <a:rPr lang="en-US" smtClean="0">
                <a:sym typeface="American Typewriter" charset="0"/>
              </a:rPr>
              <a:t>Third level</a:t>
            </a:r>
          </a:p>
          <a:p>
            <a:pPr lvl="3"/>
            <a:r>
              <a:rPr lang="en-US" smtClean="0">
                <a:sym typeface="American Typewriter" charset="0"/>
              </a:rPr>
              <a:t>Fourth level</a:t>
            </a:r>
          </a:p>
          <a:p>
            <a:pPr lvl="4"/>
            <a:r>
              <a:rPr lang="en-US" smtClean="0">
                <a:sym typeface="American Typewriter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American Typewriter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9pPr>
    </p:titleStyle>
    <p:bodyStyle>
      <a:lvl1pPr marL="750888" indent="-458788" algn="l" rtl="0" fontAlgn="base">
        <a:spcBef>
          <a:spcPts val="3200"/>
        </a:spcBef>
        <a:spcAft>
          <a:spcPct val="0"/>
        </a:spcAft>
        <a:buSzPct val="120000"/>
        <a:buFont typeface="American Typewriter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1pPr>
      <a:lvl2pPr marL="1276350" indent="-460375" algn="l" rtl="0" fontAlgn="base">
        <a:spcBef>
          <a:spcPts val="3200"/>
        </a:spcBef>
        <a:spcAft>
          <a:spcPct val="0"/>
        </a:spcAft>
        <a:buSzPct val="120000"/>
        <a:buFont typeface="American Typewriter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2pPr>
      <a:lvl3pPr marL="1784350" indent="-460375" algn="l" rtl="0" fontAlgn="base">
        <a:spcBef>
          <a:spcPts val="3200"/>
        </a:spcBef>
        <a:spcAft>
          <a:spcPct val="0"/>
        </a:spcAft>
        <a:buSzPct val="120000"/>
        <a:buFont typeface="American Typewriter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3pPr>
      <a:lvl4pPr marL="2308225" indent="-458788" algn="l" rtl="0" fontAlgn="base">
        <a:spcBef>
          <a:spcPts val="3200"/>
        </a:spcBef>
        <a:spcAft>
          <a:spcPct val="0"/>
        </a:spcAft>
        <a:buSzPct val="120000"/>
        <a:buFont typeface="American Typewriter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4pPr>
      <a:lvl5pPr marL="2833688" indent="-458788" algn="l" rtl="0" fontAlgn="base">
        <a:spcBef>
          <a:spcPts val="3200"/>
        </a:spcBef>
        <a:spcAft>
          <a:spcPct val="0"/>
        </a:spcAft>
        <a:buSzPct val="120000"/>
        <a:buFont typeface="American Typewriter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5pPr>
      <a:lvl6pPr marL="3290888" indent="-458788" algn="l" rtl="0" fontAlgn="base">
        <a:spcBef>
          <a:spcPts val="3200"/>
        </a:spcBef>
        <a:spcAft>
          <a:spcPct val="0"/>
        </a:spcAft>
        <a:buSzPct val="120000"/>
        <a:buFont typeface="American Typewriter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6pPr>
      <a:lvl7pPr marL="3748088" indent="-458788" algn="l" rtl="0" fontAlgn="base">
        <a:spcBef>
          <a:spcPts val="3200"/>
        </a:spcBef>
        <a:spcAft>
          <a:spcPct val="0"/>
        </a:spcAft>
        <a:buSzPct val="120000"/>
        <a:buFont typeface="American Typewriter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7pPr>
      <a:lvl8pPr marL="4205288" indent="-458788" algn="l" rtl="0" fontAlgn="base">
        <a:spcBef>
          <a:spcPts val="3200"/>
        </a:spcBef>
        <a:spcAft>
          <a:spcPct val="0"/>
        </a:spcAft>
        <a:buSzPct val="120000"/>
        <a:buFont typeface="American Typewriter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8pPr>
      <a:lvl9pPr marL="4662488" indent="-458788" algn="l" rtl="0" fontAlgn="base">
        <a:spcBef>
          <a:spcPts val="3200"/>
        </a:spcBef>
        <a:spcAft>
          <a:spcPct val="0"/>
        </a:spcAft>
        <a:buSzPct val="120000"/>
        <a:buFont typeface="American Typewriter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152400"/>
            <a:ext cx="10845800" cy="209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merican Typewriter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0" y="2527300"/>
            <a:ext cx="10845800" cy="6108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merican Typewriter" charset="0"/>
              </a:rPr>
              <a:t>Click to edit Master text styles</a:t>
            </a:r>
          </a:p>
          <a:p>
            <a:pPr lvl="1"/>
            <a:r>
              <a:rPr lang="en-US" smtClean="0">
                <a:sym typeface="American Typewriter" charset="0"/>
              </a:rPr>
              <a:t>Second level</a:t>
            </a:r>
          </a:p>
          <a:p>
            <a:pPr lvl="2"/>
            <a:r>
              <a:rPr lang="en-US" smtClean="0">
                <a:sym typeface="American Typewriter" charset="0"/>
              </a:rPr>
              <a:t>Third level</a:t>
            </a:r>
          </a:p>
          <a:p>
            <a:pPr lvl="3"/>
            <a:r>
              <a:rPr lang="en-US" smtClean="0">
                <a:sym typeface="American Typewriter" charset="0"/>
              </a:rPr>
              <a:t>Fourth level</a:t>
            </a:r>
          </a:p>
          <a:p>
            <a:pPr lvl="4"/>
            <a:r>
              <a:rPr lang="en-US" smtClean="0">
                <a:sym typeface="American Typewriter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American Typewriter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9pPr>
    </p:titleStyle>
    <p:bodyStyle>
      <a:lvl1pPr marL="852488" indent="-560388" algn="l" rtl="0" fontAlgn="base">
        <a:spcBef>
          <a:spcPts val="3200"/>
        </a:spcBef>
        <a:spcAft>
          <a:spcPct val="0"/>
        </a:spcAft>
        <a:buSzPct val="120000"/>
        <a:buFont typeface="American Typewriter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1pPr>
      <a:lvl2pPr marL="1377950" indent="-561975" algn="l" rtl="0" fontAlgn="base">
        <a:spcBef>
          <a:spcPts val="3200"/>
        </a:spcBef>
        <a:spcAft>
          <a:spcPct val="0"/>
        </a:spcAft>
        <a:buSzPct val="120000"/>
        <a:buFont typeface="American Typewriter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2pPr>
      <a:lvl3pPr marL="1885950" indent="-561975" algn="l" rtl="0" fontAlgn="base">
        <a:spcBef>
          <a:spcPts val="3200"/>
        </a:spcBef>
        <a:spcAft>
          <a:spcPct val="0"/>
        </a:spcAft>
        <a:buSzPct val="120000"/>
        <a:buFont typeface="American Typewriter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3pPr>
      <a:lvl4pPr marL="2411413" indent="-561975" algn="l" rtl="0" fontAlgn="base">
        <a:spcBef>
          <a:spcPts val="3200"/>
        </a:spcBef>
        <a:spcAft>
          <a:spcPct val="0"/>
        </a:spcAft>
        <a:buSzPct val="120000"/>
        <a:buFont typeface="American Typewriter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4pPr>
      <a:lvl5pPr marL="2935288" indent="-560388" algn="l" rtl="0" fontAlgn="base">
        <a:spcBef>
          <a:spcPts val="3200"/>
        </a:spcBef>
        <a:spcAft>
          <a:spcPct val="0"/>
        </a:spcAft>
        <a:buSzPct val="120000"/>
        <a:buFont typeface="American Typewriter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5pPr>
      <a:lvl6pPr marL="3392488" indent="-560388" algn="l" rtl="0" fontAlgn="base">
        <a:spcBef>
          <a:spcPts val="3200"/>
        </a:spcBef>
        <a:spcAft>
          <a:spcPct val="0"/>
        </a:spcAft>
        <a:buSzPct val="120000"/>
        <a:buFont typeface="American Typewriter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6pPr>
      <a:lvl7pPr marL="3849688" indent="-560388" algn="l" rtl="0" fontAlgn="base">
        <a:spcBef>
          <a:spcPts val="3200"/>
        </a:spcBef>
        <a:spcAft>
          <a:spcPct val="0"/>
        </a:spcAft>
        <a:buSzPct val="120000"/>
        <a:buFont typeface="American Typewriter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7pPr>
      <a:lvl8pPr marL="4306888" indent="-560388" algn="l" rtl="0" fontAlgn="base">
        <a:spcBef>
          <a:spcPts val="3200"/>
        </a:spcBef>
        <a:spcAft>
          <a:spcPct val="0"/>
        </a:spcAft>
        <a:buSzPct val="120000"/>
        <a:buFont typeface="American Typewriter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8pPr>
      <a:lvl9pPr marL="4764088" indent="-560388" algn="l" rtl="0" fontAlgn="base">
        <a:spcBef>
          <a:spcPts val="3200"/>
        </a:spcBef>
        <a:spcAft>
          <a:spcPct val="0"/>
        </a:spcAft>
        <a:buSzPct val="120000"/>
        <a:buFont typeface="American Typewriter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663700"/>
            <a:ext cx="56515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merican Typewriter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4991100"/>
            <a:ext cx="5651500" cy="307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merican Typewriter" charset="0"/>
              </a:rPr>
              <a:t>Click to edit Master text styles</a:t>
            </a:r>
          </a:p>
          <a:p>
            <a:pPr lvl="1"/>
            <a:r>
              <a:rPr lang="en-US" smtClean="0">
                <a:sym typeface="American Typewriter" charset="0"/>
              </a:rPr>
              <a:t>Second level</a:t>
            </a:r>
          </a:p>
          <a:p>
            <a:pPr lvl="2"/>
            <a:r>
              <a:rPr lang="en-US" smtClean="0">
                <a:sym typeface="American Typewriter" charset="0"/>
              </a:rPr>
              <a:t>Third level</a:t>
            </a:r>
          </a:p>
          <a:p>
            <a:pPr lvl="3"/>
            <a:r>
              <a:rPr lang="en-US" smtClean="0">
                <a:sym typeface="American Typewriter" charset="0"/>
              </a:rPr>
              <a:t>Fourth level</a:t>
            </a:r>
          </a:p>
          <a:p>
            <a:pPr lvl="4"/>
            <a:r>
              <a:rPr lang="en-US" smtClean="0">
                <a:sym typeface="American Typewriter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American Typewriter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5000">
          <a:solidFill>
            <a:srgbClr val="7E8484"/>
          </a:solidFill>
          <a:latin typeface="+mn-lt"/>
          <a:ea typeface="+mn-ea"/>
          <a:cs typeface="+mn-cs"/>
          <a:sym typeface="American Typewriter" charset="0"/>
        </a:defRPr>
      </a:lvl1pPr>
      <a:lvl2pPr algn="ctr" rtl="0" fontAlgn="base">
        <a:spcBef>
          <a:spcPct val="0"/>
        </a:spcBef>
        <a:spcAft>
          <a:spcPct val="0"/>
        </a:spcAft>
        <a:defRPr sz="5000">
          <a:solidFill>
            <a:srgbClr val="7E8484"/>
          </a:solidFill>
          <a:latin typeface="+mn-lt"/>
          <a:ea typeface="+mn-ea"/>
          <a:cs typeface="+mn-cs"/>
          <a:sym typeface="American Typewriter" charset="0"/>
        </a:defRPr>
      </a:lvl2pPr>
      <a:lvl3pPr algn="ctr" rtl="0" fontAlgn="base">
        <a:spcBef>
          <a:spcPct val="0"/>
        </a:spcBef>
        <a:spcAft>
          <a:spcPct val="0"/>
        </a:spcAft>
        <a:defRPr sz="5000">
          <a:solidFill>
            <a:srgbClr val="7E8484"/>
          </a:solidFill>
          <a:latin typeface="+mn-lt"/>
          <a:ea typeface="+mn-ea"/>
          <a:cs typeface="+mn-cs"/>
          <a:sym typeface="American Typewriter" charset="0"/>
        </a:defRPr>
      </a:lvl3pPr>
      <a:lvl4pPr algn="ctr" rtl="0" fontAlgn="base">
        <a:spcBef>
          <a:spcPct val="0"/>
        </a:spcBef>
        <a:spcAft>
          <a:spcPct val="0"/>
        </a:spcAft>
        <a:defRPr sz="5000">
          <a:solidFill>
            <a:srgbClr val="7E8484"/>
          </a:solidFill>
          <a:latin typeface="+mn-lt"/>
          <a:ea typeface="+mn-ea"/>
          <a:cs typeface="+mn-cs"/>
          <a:sym typeface="American Typewriter" charset="0"/>
        </a:defRPr>
      </a:lvl4pPr>
      <a:lvl5pPr algn="ctr" rtl="0" fontAlgn="base">
        <a:spcBef>
          <a:spcPct val="0"/>
        </a:spcBef>
        <a:spcAft>
          <a:spcPct val="0"/>
        </a:spcAft>
        <a:defRPr sz="5000">
          <a:solidFill>
            <a:srgbClr val="7E8484"/>
          </a:solidFill>
          <a:latin typeface="+mn-lt"/>
          <a:ea typeface="+mn-ea"/>
          <a:cs typeface="+mn-cs"/>
          <a:sym typeface="American Typewriter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000">
          <a:solidFill>
            <a:srgbClr val="7E8484"/>
          </a:solidFill>
          <a:latin typeface="+mn-lt"/>
          <a:ea typeface="+mn-ea"/>
          <a:cs typeface="+mn-cs"/>
          <a:sym typeface="American Typewriter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000">
          <a:solidFill>
            <a:srgbClr val="7E8484"/>
          </a:solidFill>
          <a:latin typeface="+mn-lt"/>
          <a:ea typeface="+mn-ea"/>
          <a:cs typeface="+mn-cs"/>
          <a:sym typeface="American Typewriter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000">
          <a:solidFill>
            <a:srgbClr val="7E8484"/>
          </a:solidFill>
          <a:latin typeface="+mn-lt"/>
          <a:ea typeface="+mn-ea"/>
          <a:cs typeface="+mn-cs"/>
          <a:sym typeface="American Typewriter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000">
          <a:solidFill>
            <a:srgbClr val="7E8484"/>
          </a:solidFill>
          <a:latin typeface="+mn-lt"/>
          <a:ea typeface="+mn-ea"/>
          <a:cs typeface="+mn-cs"/>
          <a:sym typeface="American Typewriter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152400"/>
            <a:ext cx="10845800" cy="209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merican Typewriter" charset="0"/>
              </a:rPr>
              <a:t>Click to edit Master title style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0" y="2527300"/>
            <a:ext cx="5232400" cy="6108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merican Typewriter" charset="0"/>
              </a:rPr>
              <a:t>Click to edit Master text styles</a:t>
            </a:r>
          </a:p>
          <a:p>
            <a:pPr lvl="1"/>
            <a:r>
              <a:rPr lang="en-US" smtClean="0">
                <a:sym typeface="American Typewriter" charset="0"/>
              </a:rPr>
              <a:t>Second level</a:t>
            </a:r>
          </a:p>
          <a:p>
            <a:pPr lvl="2"/>
            <a:r>
              <a:rPr lang="en-US" smtClean="0">
                <a:sym typeface="American Typewriter" charset="0"/>
              </a:rPr>
              <a:t>Third level</a:t>
            </a:r>
          </a:p>
          <a:p>
            <a:pPr lvl="3"/>
            <a:r>
              <a:rPr lang="en-US" smtClean="0">
                <a:sym typeface="American Typewriter" charset="0"/>
              </a:rPr>
              <a:t>Fourth level</a:t>
            </a:r>
          </a:p>
          <a:p>
            <a:pPr lvl="4"/>
            <a:r>
              <a:rPr lang="en-US" smtClean="0">
                <a:sym typeface="American Typewriter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American Typewriter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9pPr>
    </p:titleStyle>
    <p:bodyStyle>
      <a:lvl1pPr marL="750888" indent="-458788" algn="l" rtl="0" fontAlgn="base">
        <a:spcBef>
          <a:spcPts val="3200"/>
        </a:spcBef>
        <a:spcAft>
          <a:spcPct val="0"/>
        </a:spcAft>
        <a:buSzPct val="120000"/>
        <a:buFont typeface="American Typewriter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1pPr>
      <a:lvl2pPr marL="1276350" indent="-460375" algn="l" rtl="0" fontAlgn="base">
        <a:spcBef>
          <a:spcPts val="3200"/>
        </a:spcBef>
        <a:spcAft>
          <a:spcPct val="0"/>
        </a:spcAft>
        <a:buSzPct val="120000"/>
        <a:buFont typeface="American Typewriter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2pPr>
      <a:lvl3pPr marL="1784350" indent="-460375" algn="l" rtl="0" fontAlgn="base">
        <a:spcBef>
          <a:spcPts val="3200"/>
        </a:spcBef>
        <a:spcAft>
          <a:spcPct val="0"/>
        </a:spcAft>
        <a:buSzPct val="120000"/>
        <a:buFont typeface="American Typewriter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3pPr>
      <a:lvl4pPr marL="2308225" indent="-458788" algn="l" rtl="0" fontAlgn="base">
        <a:spcBef>
          <a:spcPts val="3200"/>
        </a:spcBef>
        <a:spcAft>
          <a:spcPct val="0"/>
        </a:spcAft>
        <a:buSzPct val="120000"/>
        <a:buFont typeface="American Typewriter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4pPr>
      <a:lvl5pPr marL="2833688" indent="-458788" algn="l" rtl="0" fontAlgn="base">
        <a:spcBef>
          <a:spcPts val="3200"/>
        </a:spcBef>
        <a:spcAft>
          <a:spcPct val="0"/>
        </a:spcAft>
        <a:buSzPct val="120000"/>
        <a:buFont typeface="American Typewriter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5pPr>
      <a:lvl6pPr marL="3290888" indent="-458788" algn="l" rtl="0" fontAlgn="base">
        <a:spcBef>
          <a:spcPts val="3200"/>
        </a:spcBef>
        <a:spcAft>
          <a:spcPct val="0"/>
        </a:spcAft>
        <a:buSzPct val="120000"/>
        <a:buFont typeface="American Typewriter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6pPr>
      <a:lvl7pPr marL="3748088" indent="-458788" algn="l" rtl="0" fontAlgn="base">
        <a:spcBef>
          <a:spcPts val="3200"/>
        </a:spcBef>
        <a:spcAft>
          <a:spcPct val="0"/>
        </a:spcAft>
        <a:buSzPct val="120000"/>
        <a:buFont typeface="American Typewriter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7pPr>
      <a:lvl8pPr marL="4205288" indent="-458788" algn="l" rtl="0" fontAlgn="base">
        <a:spcBef>
          <a:spcPts val="3200"/>
        </a:spcBef>
        <a:spcAft>
          <a:spcPct val="0"/>
        </a:spcAft>
        <a:buSzPct val="120000"/>
        <a:buFont typeface="American Typewriter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8pPr>
      <a:lvl9pPr marL="4662488" indent="-458788" algn="l" rtl="0" fontAlgn="base">
        <a:spcBef>
          <a:spcPts val="3200"/>
        </a:spcBef>
        <a:spcAft>
          <a:spcPct val="0"/>
        </a:spcAft>
        <a:buSzPct val="120000"/>
        <a:buFont typeface="American Typewriter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152400"/>
            <a:ext cx="10845800" cy="209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merican Typewriter" charset="0"/>
              </a:rPr>
              <a:t>Click to edit Master title style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527300"/>
            <a:ext cx="4152900" cy="6108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merican Typewriter" charset="0"/>
              </a:rPr>
              <a:t>Click to edit Master text styles</a:t>
            </a:r>
          </a:p>
          <a:p>
            <a:pPr lvl="1"/>
            <a:r>
              <a:rPr lang="en-US" smtClean="0">
                <a:sym typeface="American Typewriter" charset="0"/>
              </a:rPr>
              <a:t>Second level</a:t>
            </a:r>
          </a:p>
          <a:p>
            <a:pPr lvl="2"/>
            <a:r>
              <a:rPr lang="en-US" smtClean="0">
                <a:sym typeface="American Typewriter" charset="0"/>
              </a:rPr>
              <a:t>Third level</a:t>
            </a:r>
          </a:p>
          <a:p>
            <a:pPr lvl="3"/>
            <a:r>
              <a:rPr lang="en-US" smtClean="0">
                <a:sym typeface="American Typewriter" charset="0"/>
              </a:rPr>
              <a:t>Fourth level</a:t>
            </a:r>
          </a:p>
          <a:p>
            <a:pPr lvl="4"/>
            <a:r>
              <a:rPr lang="en-US" smtClean="0">
                <a:sym typeface="American Typewriter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American Typewriter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9pPr>
    </p:titleStyle>
    <p:bodyStyle>
      <a:lvl1pPr marL="750888" indent="-458788" algn="l" rtl="0" fontAlgn="base">
        <a:spcBef>
          <a:spcPts val="3200"/>
        </a:spcBef>
        <a:spcAft>
          <a:spcPct val="0"/>
        </a:spcAft>
        <a:buSzPct val="120000"/>
        <a:buFont typeface="American Typewriter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1pPr>
      <a:lvl2pPr marL="1276350" indent="-460375" algn="l" rtl="0" fontAlgn="base">
        <a:spcBef>
          <a:spcPts val="3200"/>
        </a:spcBef>
        <a:spcAft>
          <a:spcPct val="0"/>
        </a:spcAft>
        <a:buSzPct val="120000"/>
        <a:buFont typeface="American Typewriter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2pPr>
      <a:lvl3pPr marL="1784350" indent="-460375" algn="l" rtl="0" fontAlgn="base">
        <a:spcBef>
          <a:spcPts val="3200"/>
        </a:spcBef>
        <a:spcAft>
          <a:spcPct val="0"/>
        </a:spcAft>
        <a:buSzPct val="120000"/>
        <a:buFont typeface="American Typewriter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3pPr>
      <a:lvl4pPr marL="2308225" indent="-458788" algn="l" rtl="0" fontAlgn="base">
        <a:spcBef>
          <a:spcPts val="3200"/>
        </a:spcBef>
        <a:spcAft>
          <a:spcPct val="0"/>
        </a:spcAft>
        <a:buSzPct val="120000"/>
        <a:buFont typeface="American Typewriter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4pPr>
      <a:lvl5pPr marL="2833688" indent="-458788" algn="l" rtl="0" fontAlgn="base">
        <a:spcBef>
          <a:spcPts val="3200"/>
        </a:spcBef>
        <a:spcAft>
          <a:spcPct val="0"/>
        </a:spcAft>
        <a:buSzPct val="120000"/>
        <a:buFont typeface="American Typewriter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5pPr>
      <a:lvl6pPr marL="3290888" indent="-458788" algn="l" rtl="0" fontAlgn="base">
        <a:spcBef>
          <a:spcPts val="3200"/>
        </a:spcBef>
        <a:spcAft>
          <a:spcPct val="0"/>
        </a:spcAft>
        <a:buSzPct val="120000"/>
        <a:buFont typeface="American Typewriter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6pPr>
      <a:lvl7pPr marL="3748088" indent="-458788" algn="l" rtl="0" fontAlgn="base">
        <a:spcBef>
          <a:spcPts val="3200"/>
        </a:spcBef>
        <a:spcAft>
          <a:spcPct val="0"/>
        </a:spcAft>
        <a:buSzPct val="120000"/>
        <a:buFont typeface="American Typewriter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7pPr>
      <a:lvl8pPr marL="4205288" indent="-458788" algn="l" rtl="0" fontAlgn="base">
        <a:spcBef>
          <a:spcPts val="3200"/>
        </a:spcBef>
        <a:spcAft>
          <a:spcPct val="0"/>
        </a:spcAft>
        <a:buSzPct val="120000"/>
        <a:buFont typeface="American Typewriter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8pPr>
      <a:lvl9pPr marL="4662488" indent="-458788" algn="l" rtl="0" fontAlgn="base">
        <a:spcBef>
          <a:spcPts val="3200"/>
        </a:spcBef>
        <a:spcAft>
          <a:spcPct val="0"/>
        </a:spcAft>
        <a:buSzPct val="120000"/>
        <a:buFont typeface="American Typewriter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152400"/>
            <a:ext cx="10845800" cy="209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merican Typewriter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American Typewriter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9pPr>
    </p:titleStyle>
    <p:bodyStyle>
      <a:lvl1pPr marL="903288" indent="-560388" algn="l" rtl="0" fontAlgn="base">
        <a:spcBef>
          <a:spcPts val="3200"/>
        </a:spcBef>
        <a:spcAft>
          <a:spcPct val="0"/>
        </a:spcAft>
        <a:buSzPct val="120000"/>
        <a:buFont typeface="American Typewriter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1pPr>
      <a:lvl2pPr marL="1428750" indent="-561975" algn="l" rtl="0" fontAlgn="base">
        <a:spcBef>
          <a:spcPts val="3200"/>
        </a:spcBef>
        <a:spcAft>
          <a:spcPct val="0"/>
        </a:spcAft>
        <a:buSzPct val="120000"/>
        <a:buFont typeface="American Typewriter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2pPr>
      <a:lvl3pPr marL="1936750" indent="-561975" algn="l" rtl="0" fontAlgn="base">
        <a:spcBef>
          <a:spcPts val="3200"/>
        </a:spcBef>
        <a:spcAft>
          <a:spcPct val="0"/>
        </a:spcAft>
        <a:buSzPct val="120000"/>
        <a:buFont typeface="American Typewriter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3pPr>
      <a:lvl4pPr marL="2462213" indent="-561975" algn="l" rtl="0" fontAlgn="base">
        <a:spcBef>
          <a:spcPts val="3200"/>
        </a:spcBef>
        <a:spcAft>
          <a:spcPct val="0"/>
        </a:spcAft>
        <a:buSzPct val="120000"/>
        <a:buFont typeface="American Typewriter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4pPr>
      <a:lvl5pPr marL="2986088" indent="-560388" algn="l" rtl="0" fontAlgn="base">
        <a:spcBef>
          <a:spcPts val="3200"/>
        </a:spcBef>
        <a:spcAft>
          <a:spcPct val="0"/>
        </a:spcAft>
        <a:buSzPct val="120000"/>
        <a:buFont typeface="American Typewriter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5pPr>
      <a:lvl6pPr marL="3443288" indent="-560388" algn="l" rtl="0" fontAlgn="base">
        <a:spcBef>
          <a:spcPts val="3200"/>
        </a:spcBef>
        <a:spcAft>
          <a:spcPct val="0"/>
        </a:spcAft>
        <a:buSzPct val="120000"/>
        <a:buFont typeface="American Typewriter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6pPr>
      <a:lvl7pPr marL="3900488" indent="-560388" algn="l" rtl="0" fontAlgn="base">
        <a:spcBef>
          <a:spcPts val="3200"/>
        </a:spcBef>
        <a:spcAft>
          <a:spcPct val="0"/>
        </a:spcAft>
        <a:buSzPct val="120000"/>
        <a:buFont typeface="American Typewriter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7pPr>
      <a:lvl8pPr marL="4357688" indent="-560388" algn="l" rtl="0" fontAlgn="base">
        <a:spcBef>
          <a:spcPts val="3200"/>
        </a:spcBef>
        <a:spcAft>
          <a:spcPct val="0"/>
        </a:spcAft>
        <a:buSzPct val="120000"/>
        <a:buFont typeface="American Typewriter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8pPr>
      <a:lvl9pPr marL="4814888" indent="-560388" algn="l" rtl="0" fontAlgn="base">
        <a:spcBef>
          <a:spcPts val="3200"/>
        </a:spcBef>
        <a:spcAft>
          <a:spcPct val="0"/>
        </a:spcAft>
        <a:buSzPct val="120000"/>
        <a:buFont typeface="American Typewriter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0" y="876300"/>
            <a:ext cx="10845800" cy="800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merican Typewriter" charset="0"/>
              </a:rPr>
              <a:t>Click to edit Master text styles</a:t>
            </a:r>
          </a:p>
          <a:p>
            <a:pPr lvl="1"/>
            <a:r>
              <a:rPr lang="en-US" smtClean="0">
                <a:sym typeface="American Typewriter" charset="0"/>
              </a:rPr>
              <a:t>Second level</a:t>
            </a:r>
          </a:p>
          <a:p>
            <a:pPr lvl="2"/>
            <a:r>
              <a:rPr lang="en-US" smtClean="0">
                <a:sym typeface="American Typewriter" charset="0"/>
              </a:rPr>
              <a:t>Third level</a:t>
            </a:r>
          </a:p>
          <a:p>
            <a:pPr lvl="3"/>
            <a:r>
              <a:rPr lang="en-US" smtClean="0">
                <a:sym typeface="American Typewriter" charset="0"/>
              </a:rPr>
              <a:t>Fourth level</a:t>
            </a:r>
          </a:p>
          <a:p>
            <a:pPr lvl="4"/>
            <a:r>
              <a:rPr lang="en-US" smtClean="0">
                <a:sym typeface="American Typewriter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American Typewriter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9pPr>
    </p:titleStyle>
    <p:bodyStyle>
      <a:lvl1pPr marL="852488" indent="-560388" algn="l" rtl="0" fontAlgn="base">
        <a:spcBef>
          <a:spcPts val="3200"/>
        </a:spcBef>
        <a:spcAft>
          <a:spcPct val="0"/>
        </a:spcAft>
        <a:buSzPct val="120000"/>
        <a:buFont typeface="American Typewriter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1pPr>
      <a:lvl2pPr marL="1377950" indent="-561975" algn="l" rtl="0" fontAlgn="base">
        <a:spcBef>
          <a:spcPts val="3200"/>
        </a:spcBef>
        <a:spcAft>
          <a:spcPct val="0"/>
        </a:spcAft>
        <a:buSzPct val="120000"/>
        <a:buFont typeface="American Typewriter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2pPr>
      <a:lvl3pPr marL="1885950" indent="-561975" algn="l" rtl="0" fontAlgn="base">
        <a:spcBef>
          <a:spcPts val="3200"/>
        </a:spcBef>
        <a:spcAft>
          <a:spcPct val="0"/>
        </a:spcAft>
        <a:buSzPct val="120000"/>
        <a:buFont typeface="American Typewriter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3pPr>
      <a:lvl4pPr marL="2411413" indent="-561975" algn="l" rtl="0" fontAlgn="base">
        <a:spcBef>
          <a:spcPts val="3200"/>
        </a:spcBef>
        <a:spcAft>
          <a:spcPct val="0"/>
        </a:spcAft>
        <a:buSzPct val="120000"/>
        <a:buFont typeface="American Typewriter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4pPr>
      <a:lvl5pPr marL="2935288" indent="-560388" algn="l" rtl="0" fontAlgn="base">
        <a:spcBef>
          <a:spcPts val="3200"/>
        </a:spcBef>
        <a:spcAft>
          <a:spcPct val="0"/>
        </a:spcAft>
        <a:buSzPct val="120000"/>
        <a:buFont typeface="American Typewriter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5pPr>
      <a:lvl6pPr marL="3392488" indent="-560388" algn="l" rtl="0" fontAlgn="base">
        <a:spcBef>
          <a:spcPts val="3200"/>
        </a:spcBef>
        <a:spcAft>
          <a:spcPct val="0"/>
        </a:spcAft>
        <a:buSzPct val="120000"/>
        <a:buFont typeface="American Typewriter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6pPr>
      <a:lvl7pPr marL="3849688" indent="-560388" algn="l" rtl="0" fontAlgn="base">
        <a:spcBef>
          <a:spcPts val="3200"/>
        </a:spcBef>
        <a:spcAft>
          <a:spcPct val="0"/>
        </a:spcAft>
        <a:buSzPct val="120000"/>
        <a:buFont typeface="American Typewriter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7pPr>
      <a:lvl8pPr marL="4306888" indent="-560388" algn="l" rtl="0" fontAlgn="base">
        <a:spcBef>
          <a:spcPts val="3200"/>
        </a:spcBef>
        <a:spcAft>
          <a:spcPct val="0"/>
        </a:spcAft>
        <a:buSzPct val="120000"/>
        <a:buFont typeface="American Typewriter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8pPr>
      <a:lvl9pPr marL="4764088" indent="-560388" algn="l" rtl="0" fontAlgn="base">
        <a:spcBef>
          <a:spcPts val="3200"/>
        </a:spcBef>
        <a:spcAft>
          <a:spcPct val="0"/>
        </a:spcAft>
        <a:buSzPct val="120000"/>
        <a:buFont typeface="American Typewriter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American Typewriter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9pPr>
    </p:titleStyle>
    <p:bodyStyle>
      <a:lvl1pPr marL="903288" indent="-560388" algn="l" rtl="0" fontAlgn="base">
        <a:spcBef>
          <a:spcPts val="3200"/>
        </a:spcBef>
        <a:spcAft>
          <a:spcPct val="0"/>
        </a:spcAft>
        <a:buSzPct val="120000"/>
        <a:buFont typeface="American Typewriter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1pPr>
      <a:lvl2pPr marL="1428750" indent="-561975" algn="l" rtl="0" fontAlgn="base">
        <a:spcBef>
          <a:spcPts val="3200"/>
        </a:spcBef>
        <a:spcAft>
          <a:spcPct val="0"/>
        </a:spcAft>
        <a:buSzPct val="120000"/>
        <a:buFont typeface="American Typewriter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2pPr>
      <a:lvl3pPr marL="1936750" indent="-561975" algn="l" rtl="0" fontAlgn="base">
        <a:spcBef>
          <a:spcPts val="3200"/>
        </a:spcBef>
        <a:spcAft>
          <a:spcPct val="0"/>
        </a:spcAft>
        <a:buSzPct val="120000"/>
        <a:buFont typeface="American Typewriter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3pPr>
      <a:lvl4pPr marL="2462213" indent="-561975" algn="l" rtl="0" fontAlgn="base">
        <a:spcBef>
          <a:spcPts val="3200"/>
        </a:spcBef>
        <a:spcAft>
          <a:spcPct val="0"/>
        </a:spcAft>
        <a:buSzPct val="120000"/>
        <a:buFont typeface="American Typewriter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4pPr>
      <a:lvl5pPr marL="2986088" indent="-560388" algn="l" rtl="0" fontAlgn="base">
        <a:spcBef>
          <a:spcPts val="3200"/>
        </a:spcBef>
        <a:spcAft>
          <a:spcPct val="0"/>
        </a:spcAft>
        <a:buSzPct val="120000"/>
        <a:buFont typeface="American Typewriter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5pPr>
      <a:lvl6pPr marL="3443288" indent="-560388" algn="l" rtl="0" fontAlgn="base">
        <a:spcBef>
          <a:spcPts val="3200"/>
        </a:spcBef>
        <a:spcAft>
          <a:spcPct val="0"/>
        </a:spcAft>
        <a:buSzPct val="120000"/>
        <a:buFont typeface="American Typewriter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6pPr>
      <a:lvl7pPr marL="3900488" indent="-560388" algn="l" rtl="0" fontAlgn="base">
        <a:spcBef>
          <a:spcPts val="3200"/>
        </a:spcBef>
        <a:spcAft>
          <a:spcPct val="0"/>
        </a:spcAft>
        <a:buSzPct val="120000"/>
        <a:buFont typeface="American Typewriter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7pPr>
      <a:lvl8pPr marL="4357688" indent="-560388" algn="l" rtl="0" fontAlgn="base">
        <a:spcBef>
          <a:spcPts val="3200"/>
        </a:spcBef>
        <a:spcAft>
          <a:spcPct val="0"/>
        </a:spcAft>
        <a:buSzPct val="120000"/>
        <a:buFont typeface="American Typewriter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8pPr>
      <a:lvl9pPr marL="4814888" indent="-560388" algn="l" rtl="0" fontAlgn="base">
        <a:spcBef>
          <a:spcPts val="3200"/>
        </a:spcBef>
        <a:spcAft>
          <a:spcPct val="0"/>
        </a:spcAft>
        <a:buSzPct val="120000"/>
        <a:buFont typeface="American Typewriter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2971800"/>
            <a:ext cx="10845800" cy="381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merican Typewriter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+mj-lt"/>
          <a:ea typeface="+mj-ea"/>
          <a:cs typeface="+mj-cs"/>
          <a:sym typeface="American Typewriter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American Typewriter" charset="0"/>
          <a:ea typeface="ヒラギノ明朝 ProN W3" charset="0"/>
          <a:cs typeface="ヒラギノ明朝 ProN W3" charset="0"/>
          <a:sym typeface="American Typewriter" charset="0"/>
        </a:defRPr>
      </a:lvl9pPr>
    </p:titleStyle>
    <p:bodyStyle>
      <a:lvl1pPr marL="323850" indent="-32385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1pPr>
      <a:lvl2pPr marL="323850" indent="-32385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2pPr>
      <a:lvl3pPr marL="323850" indent="-32385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3pPr>
      <a:lvl4pPr marL="323850" indent="-32385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4pPr>
      <a:lvl5pPr marL="323850" indent="-32385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5pPr>
      <a:lvl6pPr marL="781050" indent="-32385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6pPr>
      <a:lvl7pPr marL="1238250" indent="-32385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7pPr>
      <a:lvl8pPr marL="1695450" indent="-32385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8pPr>
      <a:lvl9pPr marL="2152650" indent="-32385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8400" y="1041400"/>
            <a:ext cx="3048000" cy="22860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253999" dir="54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14338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4763" y="1117600"/>
            <a:ext cx="3111500" cy="23495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253999" dir="54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14339" name="Picture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23300" y="1041400"/>
            <a:ext cx="3048000" cy="22860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253999" dir="54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14340" name="Picture 4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78400" y="3975100"/>
            <a:ext cx="3048000" cy="22860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253999" dir="54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14341" name="Picture 5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3500" y="3975100"/>
            <a:ext cx="3048000" cy="22860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253999" dir="54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14342" name="Picture 6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23300" y="3975100"/>
            <a:ext cx="3048000" cy="22860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253999" dir="54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14343" name="Rectangle 7"/>
          <p:cNvSpPr>
            <a:spLocks noGrp="1" noChangeArrowheads="1"/>
          </p:cNvSpPr>
          <p:nvPr>
            <p:ph type="title"/>
          </p:nvPr>
        </p:nvSpPr>
        <p:spPr>
          <a:xfrm>
            <a:off x="330200" y="6553200"/>
            <a:ext cx="12420600" cy="1460500"/>
          </a:xfrm>
          <a:ln/>
        </p:spPr>
        <p:txBody>
          <a:bodyPr/>
          <a:lstStyle/>
          <a:p>
            <a:r>
              <a:rPr lang="en-US" sz="4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Advanced Placement Scholar </a:t>
            </a:r>
            <a:r>
              <a:rPr lang="en-US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Pathways</a:t>
            </a:r>
            <a:br>
              <a:rPr lang="en-US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</a:br>
            <a:r>
              <a:rPr lang="en-US" sz="4800" dirty="0" smtClean="0">
                <a:solidFill>
                  <a:srgbClr val="62B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 </a:t>
            </a:r>
            <a:r>
              <a:rPr lang="en-US" sz="4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Preparing College &amp; Career Ready Students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sp>
        <p:nvSpPr>
          <p:cNvPr id="14344" name="Rectangle 8"/>
          <p:cNvSpPr>
            <a:spLocks/>
          </p:cNvSpPr>
          <p:nvPr/>
        </p:nvSpPr>
        <p:spPr bwMode="auto">
          <a:xfrm>
            <a:off x="2082800" y="8458200"/>
            <a:ext cx="8712200" cy="914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spcBef>
                <a:spcPts val="1200"/>
              </a:spcBef>
            </a:pPr>
            <a:r>
              <a:rPr lang="en-US" sz="3500" dirty="0" smtClean="0">
                <a:solidFill>
                  <a:srgbClr val="62B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Amy Vadella, Pocomoke High School</a:t>
            </a:r>
          </a:p>
          <a:p>
            <a:pPr>
              <a:spcBef>
                <a:spcPts val="1200"/>
              </a:spcBef>
            </a:pPr>
            <a:r>
              <a:rPr lang="en-US" sz="3500" dirty="0" smtClean="0">
                <a:solidFill>
                  <a:srgbClr val="62B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Pocomoke, MD</a:t>
            </a:r>
            <a:endParaRPr lang="en-US" sz="3500" dirty="0">
              <a:solidFill>
                <a:srgbClr val="62B0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elvetica Neue Light" charset="0"/>
              <a:ea typeface="Helvetica Neue Light" charset="0"/>
              <a:cs typeface="Helvetica Neue Light" charset="0"/>
              <a:sym typeface="Helvetica Neue Light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457200"/>
            <a:ext cx="12344400" cy="1460500"/>
          </a:xfrm>
        </p:spPr>
        <p:txBody>
          <a:bodyPr/>
          <a:lstStyle/>
          <a:p>
            <a:r>
              <a:rPr lang="en-US" dirty="0" smtClean="0"/>
              <a:t>Our School At A Glance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63600" y="3124200"/>
          <a:ext cx="11277600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9200"/>
                <a:gridCol w="3759200"/>
                <a:gridCol w="375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bg1"/>
                          </a:solidFill>
                        </a:rPr>
                        <a:t>Native</a:t>
                      </a:r>
                      <a:r>
                        <a:rPr lang="en-US" sz="4000" b="0" baseline="0" dirty="0" smtClean="0">
                          <a:solidFill>
                            <a:schemeClr val="bg1"/>
                          </a:solidFill>
                        </a:rPr>
                        <a:t> American</a:t>
                      </a:r>
                      <a:endParaRPr lang="en-US" sz="4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bg1"/>
                          </a:solidFill>
                        </a:rPr>
                        <a:t>2/336</a:t>
                      </a:r>
                      <a:endParaRPr lang="en-US" sz="4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bg1"/>
                          </a:solidFill>
                        </a:rPr>
                        <a:t>&lt;1%</a:t>
                      </a:r>
                      <a:endParaRPr lang="en-US" sz="4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Asian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5/336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1.5%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African American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146/336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43%</a:t>
                      </a:r>
                      <a:endParaRPr lang="en-US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White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156/336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46%</a:t>
                      </a:r>
                      <a:endParaRPr lang="en-US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Two</a:t>
                      </a:r>
                      <a:r>
                        <a:rPr lang="en-US" sz="4000" baseline="0" dirty="0" smtClean="0"/>
                        <a:t> or More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22/336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7%</a:t>
                      </a:r>
                      <a:endParaRPr lang="en-US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Hispanic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5/336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1.5%</a:t>
                      </a:r>
                      <a:endParaRPr lang="en-US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FARMS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188/336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56%</a:t>
                      </a:r>
                      <a:endParaRPr lang="en-US" sz="4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67466" y="1986844"/>
          <a:ext cx="8669867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98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</a:rPr>
                        <a:t>Total Enrollment :  336</a:t>
                      </a:r>
                      <a:endParaRPr lang="en-US" sz="4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What is the Pathways Program?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903288"/>
            <a:r>
              <a:rPr lang="en-US"/>
              <a:t>Clear direction on how to create a reputable high school transcript</a:t>
            </a:r>
          </a:p>
          <a:p>
            <a:pPr marL="903288"/>
            <a:r>
              <a:rPr lang="en-US"/>
              <a:t>Cohort style learning environment</a:t>
            </a:r>
          </a:p>
          <a:p>
            <a:pPr marL="903288"/>
            <a:r>
              <a:rPr lang="en-US"/>
              <a:t>Rigorous coursework</a:t>
            </a:r>
          </a:p>
          <a:p>
            <a:pPr marL="903288"/>
            <a:r>
              <a:rPr lang="en-US"/>
              <a:t>Fun &amp; exciting field experiences</a:t>
            </a:r>
          </a:p>
          <a:p>
            <a:pPr marL="903288"/>
            <a:r>
              <a:rPr lang="en-US"/>
              <a:t>Technology infused (one-to-one Ipads)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ln/>
        </p:spPr>
        <p:txBody>
          <a:bodyPr/>
          <a:lstStyle/>
          <a:p>
            <a:r>
              <a:rPr lang="en-US" sz="7200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Two Distinct Pathways</a:t>
            </a:r>
            <a:r>
              <a:rPr lang="en-US" sz="7200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rPr>
              <a:t/>
            </a:r>
            <a:br>
              <a:rPr lang="en-US" sz="7200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rPr>
            </a:br>
            <a:endParaRPr lang="en-US" sz="7200" dirty="0">
              <a:effectLst>
                <a:outerShdw blurRad="38100" dist="38100" dir="2700000" algn="tl">
                  <a:srgbClr val="000000"/>
                </a:outerShdw>
              </a:effectLst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9800" y="1739900"/>
            <a:ext cx="4953000" cy="5727700"/>
          </a:xfrm>
          <a:ln/>
        </p:spPr>
        <p:txBody>
          <a:bodyPr anchor="t"/>
          <a:lstStyle/>
          <a:p>
            <a:pPr marL="406400" indent="-114300">
              <a:buSzPct val="46000"/>
              <a:buNone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Math/Science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  <a:p>
            <a:pPr marL="850900" lvl="1" indent="-406400">
              <a:spcBef>
                <a:spcPts val="2400"/>
              </a:spcBef>
              <a:buSzPct val="46000"/>
              <a:buFont typeface="American Typewriter" charset="0"/>
              <a:buBlip>
                <a:blip r:embed="rId3"/>
              </a:buBlip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AP World History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  <a:p>
            <a:pPr marL="850900" lvl="1" indent="-406400">
              <a:spcBef>
                <a:spcPts val="2400"/>
              </a:spcBef>
              <a:buSzPct val="46000"/>
              <a:buFont typeface="American Typewriter" charset="0"/>
              <a:buBlip>
                <a:blip r:embed="rId3"/>
              </a:buBlip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AP Biology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  <a:p>
            <a:pPr marL="850900" lvl="1" indent="-406400">
              <a:spcBef>
                <a:spcPts val="2400"/>
              </a:spcBef>
              <a:buSzPct val="46000"/>
              <a:buFont typeface="American Typewriter" charset="0"/>
              <a:buBlip>
                <a:blip r:embed="rId3"/>
              </a:buBlip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AP 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Calculus AB/BC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  <a:p>
            <a:pPr marL="850900" lvl="1" indent="-406400">
              <a:spcBef>
                <a:spcPts val="2400"/>
              </a:spcBef>
              <a:buSzPct val="46000"/>
              <a:buFont typeface="American Typewriter" charset="0"/>
              <a:buBlip>
                <a:blip r:embed="rId3"/>
              </a:buBlip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AP Statistics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  <a:p>
            <a:pPr marL="850900" lvl="1" indent="-406400">
              <a:spcBef>
                <a:spcPts val="2400"/>
              </a:spcBef>
              <a:buSzPct val="46000"/>
              <a:buFont typeface="American Typewriter" charset="0"/>
              <a:buBlip>
                <a:blip r:embed="rId3"/>
              </a:buBlip>
            </a:pP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AP Chemistry</a:t>
            </a:r>
          </a:p>
          <a:p>
            <a:pPr marL="850900" lvl="1" indent="-406400">
              <a:spcBef>
                <a:spcPts val="2400"/>
              </a:spcBef>
              <a:buSzPct val="46000"/>
              <a:buFont typeface="American Typewriter" charset="0"/>
              <a:buBlip>
                <a:blip r:embed="rId3"/>
              </a:buBlip>
            </a:pP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rPr>
              <a:t>AP Physics C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  <a:p>
            <a:pPr marL="406400" indent="-114300">
              <a:spcBef>
                <a:spcPts val="2400"/>
              </a:spcBef>
              <a:buSzPct val="46000"/>
              <a:buFont typeface="American Typewriter" charset="0"/>
              <a:buBlip>
                <a:blip r:embed="rId3"/>
              </a:buBlip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02400" y="1752600"/>
            <a:ext cx="56642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400" indent="-114300" algn="l">
              <a:spcBef>
                <a:spcPts val="2400"/>
              </a:spcBef>
              <a:buSzPct val="46000"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Humanities </a:t>
            </a: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  <a:p>
            <a:pPr marL="850900" lvl="1" indent="-406400" algn="l">
              <a:spcBef>
                <a:spcPts val="2400"/>
              </a:spcBef>
              <a:buSzPct val="46000"/>
              <a:buFont typeface="American Typewriter" charset="0"/>
              <a:buBlip>
                <a:blip r:embed="rId3"/>
              </a:buBlip>
            </a:pP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AP World History</a:t>
            </a:r>
            <a:endParaRPr lang="en-US" sz="3200" dirty="0" smtClean="0">
              <a:effectLst>
                <a:outerShdw blurRad="38100" dist="38100" dir="2700000" algn="tl">
                  <a:srgbClr val="000000"/>
                </a:outerShdw>
              </a:effectLst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  <a:p>
            <a:pPr marL="850900" lvl="1" indent="-406400" algn="l">
              <a:spcBef>
                <a:spcPts val="2400"/>
              </a:spcBef>
              <a:buSzPct val="46000"/>
              <a:buFont typeface="American Typewriter" charset="0"/>
              <a:buBlip>
                <a:blip r:embed="rId3"/>
              </a:buBlip>
            </a:pP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AP US History</a:t>
            </a:r>
            <a:endParaRPr lang="en-US" sz="3200" dirty="0" smtClean="0">
              <a:effectLst>
                <a:outerShdw blurRad="38100" dist="38100" dir="2700000" algn="tl">
                  <a:srgbClr val="000000"/>
                </a:outerShdw>
              </a:effectLst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  <a:p>
            <a:pPr marL="850900" lvl="1" indent="-406400" algn="l">
              <a:spcBef>
                <a:spcPts val="2400"/>
              </a:spcBef>
              <a:buSzPct val="46000"/>
              <a:buFont typeface="American Typewriter" charset="0"/>
              <a:buBlip>
                <a:blip r:embed="rId3"/>
              </a:buBlip>
            </a:pP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AP Psychology</a:t>
            </a:r>
            <a:endParaRPr lang="en-US" sz="3200" dirty="0" smtClean="0">
              <a:effectLst>
                <a:outerShdw blurRad="38100" dist="38100" dir="2700000" algn="tl">
                  <a:srgbClr val="000000"/>
                </a:outerShdw>
              </a:effectLst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  <a:p>
            <a:pPr marL="850900" lvl="1" indent="-406400" algn="l">
              <a:spcBef>
                <a:spcPts val="2400"/>
              </a:spcBef>
              <a:buSzPct val="46000"/>
              <a:buFont typeface="American Typewriter" charset="0"/>
              <a:buBlip>
                <a:blip r:embed="rId3"/>
              </a:buBlip>
            </a:pP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AP Statistics</a:t>
            </a:r>
          </a:p>
          <a:p>
            <a:pPr marL="850900" lvl="1" indent="-406400" algn="l">
              <a:spcBef>
                <a:spcPts val="2400"/>
              </a:spcBef>
              <a:buSzPct val="46000"/>
              <a:buFont typeface="American Typewriter" charset="0"/>
              <a:buBlip>
                <a:blip r:embed="rId3"/>
              </a:buBlip>
            </a:pP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AP Foreign Language</a:t>
            </a:r>
          </a:p>
          <a:p>
            <a:pPr marL="850900" lvl="1" indent="-406400" algn="l">
              <a:spcBef>
                <a:spcPts val="2400"/>
              </a:spcBef>
              <a:buSzPct val="46000"/>
              <a:buFont typeface="American Typewriter" charset="0"/>
              <a:buBlip>
                <a:blip r:embed="rId3"/>
              </a:buBlip>
            </a:pP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AP Art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7000" y="7620000"/>
            <a:ext cx="1059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Schedules are built by hand and can be customized with any combination of courses </a:t>
            </a:r>
            <a:endParaRPr lang="en-US" dirty="0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ln/>
        </p:spPr>
        <p:txBody>
          <a:bodyPr/>
          <a:lstStyle/>
          <a:p>
            <a:pPr algn="l"/>
            <a:r>
              <a:rPr lang="en-US" sz="7200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Rigorous </a:t>
            </a:r>
            <a:r>
              <a:rPr lang="en-US" sz="7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Curriculum</a:t>
            </a:r>
            <a:endParaRPr lang="en-US" sz="7200" dirty="0">
              <a:effectLst>
                <a:outerShdw blurRad="38100" dist="38100" dir="2700000" algn="tl">
                  <a:srgbClr val="000000"/>
                </a:outerShdw>
              </a:effectLst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87400" y="2133600"/>
            <a:ext cx="11430000" cy="6362700"/>
          </a:xfrm>
          <a:ln/>
        </p:spPr>
        <p:txBody>
          <a:bodyPr/>
          <a:lstStyle/>
          <a:p>
            <a:pPr marL="406400" indent="-114300">
              <a:buSzPct val="46000"/>
              <a:buFont typeface="American Typewriter" charset="0"/>
              <a:buBlip>
                <a:blip r:embed="rId2"/>
              </a:buBlip>
            </a:pP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College level coursework at an early grade level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  <a:p>
            <a:pPr marL="406400" indent="-114300">
              <a:spcBef>
                <a:spcPts val="2400"/>
              </a:spcBef>
              <a:buSzPct val="46000"/>
              <a:buFont typeface="American Typewriter" charset="0"/>
              <a:buBlip>
                <a:blip r:embed="rId2"/>
              </a:buBlip>
            </a:pP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Enhances critical reading and writing skills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  <a:p>
            <a:pPr marL="406400" indent="-114300">
              <a:spcBef>
                <a:spcPts val="2400"/>
              </a:spcBef>
              <a:buSzPct val="46000"/>
              <a:buFont typeface="American Typewriter" charset="0"/>
              <a:buBlip>
                <a:blip r:embed="rId2"/>
              </a:buBlip>
            </a:pP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Prepares students for success in college, including competitiveness in the college application process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  <a:p>
            <a:pPr marL="406400" indent="-114300">
              <a:spcBef>
                <a:spcPts val="2400"/>
              </a:spcBef>
              <a:buSzPct val="46000"/>
              <a:buFont typeface="American Typewriter" charset="0"/>
              <a:buBlip>
                <a:blip r:embed="rId2"/>
              </a:buBlip>
            </a:pP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Scheduling options that allow students to obtain the pre-requisites needed to enroll in coursework that interests them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ln/>
        </p:spPr>
        <p:txBody>
          <a:bodyPr/>
          <a:lstStyle/>
          <a:p>
            <a:pPr algn="l"/>
            <a:r>
              <a:rPr lang="en-US" sz="7200"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Latin</a:t>
            </a:r>
            <a:endParaRPr lang="en-US" sz="7200">
              <a:effectLst>
                <a:outerShdw blurRad="38100" dist="38100" dir="2700000" algn="tl">
                  <a:srgbClr val="000000"/>
                </a:outerShdw>
              </a:effectLst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87400" y="2209800"/>
            <a:ext cx="11430000" cy="6108700"/>
          </a:xfrm>
          <a:ln/>
        </p:spPr>
        <p:txBody>
          <a:bodyPr/>
          <a:lstStyle/>
          <a:p>
            <a:pPr marL="406400" indent="-114300">
              <a:buSzPct val="46000"/>
              <a:buFont typeface="American Typewriter" charset="0"/>
              <a:buBlip>
                <a:blip r:embed="rId2"/>
              </a:buBlip>
            </a:pPr>
            <a:r>
              <a:rPr lang="en-US" sz="3400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60% of the English language is based on Latin and Greek</a:t>
            </a:r>
            <a:endParaRPr lang="en-US" sz="3400" dirty="0">
              <a:effectLst>
                <a:outerShdw blurRad="38100" dist="38100" dir="2700000" algn="tl">
                  <a:srgbClr val="000000"/>
                </a:outerShdw>
              </a:effectLst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  <a:p>
            <a:pPr marL="406400" indent="-114300">
              <a:spcBef>
                <a:spcPts val="2400"/>
              </a:spcBef>
              <a:buSzPct val="46000"/>
              <a:buFont typeface="American Typewriter" charset="0"/>
              <a:buBlip>
                <a:blip r:embed="rId2"/>
              </a:buBlip>
            </a:pPr>
            <a:r>
              <a:rPr lang="en-US" sz="3400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Latin contributes to the literacy and communications skills of students</a:t>
            </a:r>
            <a:endParaRPr lang="en-US" sz="3400" dirty="0">
              <a:effectLst>
                <a:outerShdw blurRad="38100" dist="38100" dir="2700000" algn="tl">
                  <a:srgbClr val="000000"/>
                </a:outerShdw>
              </a:effectLst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  <a:p>
            <a:pPr marL="406400" indent="-114300">
              <a:spcBef>
                <a:spcPts val="2400"/>
              </a:spcBef>
              <a:buSzPct val="46000"/>
              <a:buFont typeface="American Typewriter" charset="0"/>
              <a:buBlip>
                <a:blip r:embed="rId2"/>
              </a:buBlip>
            </a:pPr>
            <a:r>
              <a:rPr lang="en-US" sz="3400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Latin will increase student’s vocabulary and help them better understand their native language</a:t>
            </a:r>
            <a:endParaRPr lang="en-US" sz="3400" dirty="0">
              <a:effectLst>
                <a:outerShdw blurRad="38100" dist="38100" dir="2700000" algn="tl">
                  <a:srgbClr val="000000"/>
                </a:outerShdw>
              </a:effectLst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  <a:p>
            <a:pPr marL="406400" indent="-114300">
              <a:spcBef>
                <a:spcPts val="2400"/>
              </a:spcBef>
              <a:buSzPct val="46000"/>
              <a:buFont typeface="American Typewriter" charset="0"/>
              <a:buBlip>
                <a:blip r:embed="rId2"/>
              </a:buBlip>
            </a:pPr>
            <a:r>
              <a:rPr lang="en-US" sz="3400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Studies have shown that students who took Latin out performed their peers on the verbal and writing portions of the SAT by 130 points on </a:t>
            </a:r>
            <a:r>
              <a:rPr lang="en-US" sz="3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average (Richard </a:t>
            </a:r>
            <a:r>
              <a:rPr lang="en-US" sz="3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LaFLeur</a:t>
            </a:r>
            <a:r>
              <a:rPr lang="en-US" sz="3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)</a:t>
            </a:r>
            <a:endParaRPr lang="en-US" sz="3400" dirty="0">
              <a:effectLst>
                <a:outerShdw blurRad="38100" dist="38100" dir="2700000" algn="tl">
                  <a:srgbClr val="000000"/>
                </a:outerShdw>
              </a:effectLst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ln/>
        </p:spPr>
        <p:txBody>
          <a:bodyPr/>
          <a:lstStyle/>
          <a:p>
            <a:pPr algn="l"/>
            <a:r>
              <a:rPr lang="en-US" sz="7200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College Benefits</a:t>
            </a:r>
            <a:endParaRPr lang="en-US" sz="7200" dirty="0">
              <a:effectLst>
                <a:outerShdw blurRad="38100" dist="38100" dir="2700000" algn="tl">
                  <a:srgbClr val="000000"/>
                </a:outerShdw>
              </a:effectLst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87400" y="2362200"/>
            <a:ext cx="11430000" cy="5715000"/>
          </a:xfrm>
          <a:ln/>
        </p:spPr>
        <p:txBody>
          <a:bodyPr/>
          <a:lstStyle/>
          <a:p>
            <a:pPr marL="406400" indent="-114300">
              <a:buSzPct val="46000"/>
              <a:buFont typeface="American Typewriter" charset="0"/>
              <a:buBlip>
                <a:blip r:embed="rId2"/>
              </a:buBlip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Students can earn three (3) or more college credits for each Advanced Placement Exam passed, depending on the specific score and the college of choice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  <a:p>
            <a:pPr marL="850900" lvl="1" indent="-406400">
              <a:spcBef>
                <a:spcPts val="2400"/>
              </a:spcBef>
              <a:buSzPct val="46000"/>
              <a:buFont typeface="American Typewriter" charset="0"/>
              <a:buBlip>
                <a:blip r:embed="rId2"/>
              </a:buBlip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Decreased freshman year course load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  <a:p>
            <a:pPr marL="850900" lvl="1" indent="-406400">
              <a:spcBef>
                <a:spcPts val="2400"/>
              </a:spcBef>
              <a:buSzPct val="46000"/>
              <a:buFont typeface="American Typewriter" charset="0"/>
              <a:buBlip>
                <a:blip r:embed="rId2"/>
              </a:buBlip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College coursework options 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  <a:p>
            <a:pPr marL="850900" lvl="1" indent="-406400">
              <a:spcBef>
                <a:spcPts val="2400"/>
              </a:spcBef>
              <a:buSzPct val="46000"/>
              <a:buFont typeface="American Typewriter" charset="0"/>
              <a:buBlip>
                <a:blip r:embed="rId2"/>
              </a:buBlip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Early college </a:t>
            </a: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graduation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  <a:latin typeface="Helvetica Neue Light" charset="0"/>
              <a:ea typeface="Helvetica Neue Light" charset="0"/>
              <a:cs typeface="Helvetica Neue Light" charset="0"/>
              <a:sym typeface="Helvetica Neue Light" charset="0"/>
            </a:endParaRPr>
          </a:p>
          <a:p>
            <a:pPr marL="850900" lvl="1" indent="-406400">
              <a:spcBef>
                <a:spcPts val="2400"/>
              </a:spcBef>
              <a:buSzPct val="46000"/>
              <a:buFont typeface="American Typewriter" charset="0"/>
              <a:buBlip>
                <a:blip r:embed="rId2"/>
              </a:buBlip>
            </a:pP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Financial 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benefits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4495800"/>
            <a:ext cx="6096000" cy="45720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253999" dir="54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87400" y="-368300"/>
            <a:ext cx="11430000" cy="2438400"/>
          </a:xfrm>
          <a:ln/>
        </p:spPr>
        <p:txBody>
          <a:bodyPr/>
          <a:lstStyle/>
          <a:p>
            <a:pPr algn="l"/>
            <a:r>
              <a:rPr lang="en-US" sz="7200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Field </a:t>
            </a:r>
            <a:r>
              <a:rPr lang="en-US" sz="7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Experiences</a:t>
            </a:r>
            <a:endParaRPr lang="en-US" sz="7200" dirty="0">
              <a:effectLst>
                <a:outerShdw blurRad="38100" dist="38100" dir="2700000" algn="tl">
                  <a:srgbClr val="000000"/>
                </a:outerShdw>
              </a:effectLst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2438400"/>
            <a:ext cx="11430000" cy="5715000"/>
          </a:xfrm>
          <a:ln/>
        </p:spPr>
        <p:txBody>
          <a:bodyPr/>
          <a:lstStyle/>
          <a:p>
            <a:pPr marL="406400" indent="-406400" algn="l">
              <a:buSzPct val="46000"/>
              <a:buFontTx/>
              <a:buBlip>
                <a:blip r:embed="rId3"/>
              </a:buBlip>
            </a:pPr>
            <a:r>
              <a:rPr lang="en-US" sz="3600" dirty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Designed to enhance understanding and connect classroom learning to the real world</a:t>
            </a:r>
            <a:endParaRPr lang="en-US" sz="3600" dirty="0">
              <a:solidFill>
                <a:schemeClr val="tx1"/>
              </a:solidFill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  <a:p>
            <a:pPr marL="406400" indent="-406400" algn="l">
              <a:spcBef>
                <a:spcPts val="2400"/>
              </a:spcBef>
              <a:buSzPct val="46000"/>
              <a:buFontTx/>
              <a:buBlip>
                <a:blip r:embed="rId3"/>
              </a:buBlip>
            </a:pPr>
            <a:r>
              <a:rPr lang="en-US" sz="3600" dirty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One culminating field experience each year</a:t>
            </a:r>
            <a:endParaRPr lang="en-US" sz="3600" dirty="0">
              <a:solidFill>
                <a:schemeClr val="tx1"/>
              </a:solidFill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  <a:p>
            <a:pPr marL="850900" lvl="1" indent="-406400" algn="l">
              <a:spcBef>
                <a:spcPts val="2400"/>
              </a:spcBef>
              <a:buSzPct val="46000"/>
              <a:buFontTx/>
              <a:buBlip>
                <a:blip r:embed="rId3"/>
              </a:buBlip>
            </a:pPr>
            <a:r>
              <a:rPr lang="en-US" sz="3600" dirty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New York City</a:t>
            </a:r>
            <a:endParaRPr lang="en-US" sz="3600" dirty="0">
              <a:solidFill>
                <a:schemeClr val="tx1"/>
              </a:solidFill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  <a:p>
            <a:pPr marL="850900" lvl="1" indent="-406400" algn="l">
              <a:spcBef>
                <a:spcPts val="2400"/>
              </a:spcBef>
              <a:buSzPct val="46000"/>
              <a:buFontTx/>
              <a:buBlip>
                <a:blip r:embed="rId3"/>
              </a:buBlip>
            </a:pPr>
            <a:r>
              <a:rPr lang="en-US" sz="3600" dirty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Gettysburg</a:t>
            </a:r>
            <a:endParaRPr lang="en-US" sz="3600" dirty="0">
              <a:solidFill>
                <a:schemeClr val="tx1"/>
              </a:solidFill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  <a:p>
            <a:pPr marL="850900" lvl="1" indent="-406400" algn="l">
              <a:spcBef>
                <a:spcPts val="2400"/>
              </a:spcBef>
              <a:buSzPct val="46000"/>
              <a:buFontTx/>
              <a:buBlip>
                <a:blip r:embed="rId3"/>
              </a:buBlip>
            </a:pPr>
            <a:r>
              <a:rPr lang="en-US" sz="3600" dirty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Washington D.C.</a:t>
            </a:r>
            <a:endParaRPr lang="en-US" sz="3600" dirty="0">
              <a:solidFill>
                <a:schemeClr val="tx1"/>
              </a:solidFill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  <a:p>
            <a:pPr marL="850900" lvl="1" indent="-406400" algn="l">
              <a:spcBef>
                <a:spcPts val="2400"/>
              </a:spcBef>
              <a:buSzPct val="46000"/>
              <a:buFontTx/>
              <a:buBlip>
                <a:blip r:embed="rId3"/>
              </a:buBlip>
            </a:pPr>
            <a:r>
              <a:rPr lang="en-US" sz="3600" dirty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France</a:t>
            </a:r>
            <a:endParaRPr lang="en-US" sz="3600" dirty="0">
              <a:solidFill>
                <a:schemeClr val="tx1"/>
              </a:solidFill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2590800"/>
            <a:ext cx="6096000" cy="45720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253999" dir="54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87400" y="1384300"/>
            <a:ext cx="5143500" cy="3505200"/>
          </a:xfrm>
          <a:ln/>
        </p:spPr>
        <p:txBody>
          <a:bodyPr/>
          <a:lstStyle/>
          <a:p>
            <a:r>
              <a:rPr lang="en-US" sz="4700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Pocomoke High School’s Advanced Placement Pathway will</a:t>
            </a:r>
            <a:endParaRPr lang="en-US" sz="4700" dirty="0">
              <a:effectLst>
                <a:outerShdw blurRad="38100" dist="38100" dir="2700000" algn="tl">
                  <a:srgbClr val="000000"/>
                </a:outerShdw>
              </a:effectLst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7400" y="4876800"/>
            <a:ext cx="5143500" cy="3009900"/>
          </a:xfrm>
          <a:ln/>
        </p:spPr>
        <p:txBody>
          <a:bodyPr/>
          <a:lstStyle/>
          <a:p>
            <a:r>
              <a:rPr lang="en-US" sz="4200" dirty="0">
                <a:solidFill>
                  <a:srgbClr val="62B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prepare YOU to be competitive, college &amp; career ready! students!</a:t>
            </a:r>
            <a:endParaRPr lang="en-US" sz="4200" dirty="0">
              <a:solidFill>
                <a:srgbClr val="62B0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hoto - 6 Up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6 Up">
      <a:majorFont>
        <a:latin typeface="American Typewriter"/>
        <a:ea typeface="ヒラギノ明朝 ProN W3"/>
        <a:cs typeface="ヒラギノ明朝 ProN W3"/>
      </a:majorFont>
      <a:minorFont>
        <a:latin typeface="American Typewriter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merican Typewriter" charset="0"/>
            <a:ea typeface="ヒラギノ明朝 ProN W3" charset="0"/>
            <a:cs typeface="ヒラギノ明朝 ProN W3" charset="0"/>
            <a:sym typeface="American Typewrite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merican Typewriter" charset="0"/>
            <a:ea typeface="ヒラギノ明朝 ProN W3" charset="0"/>
            <a:cs typeface="ヒラギノ明朝 ProN W3" charset="0"/>
            <a:sym typeface="American Typewriter" charset="0"/>
          </a:defRPr>
        </a:defPPr>
      </a:lstStyle>
    </a:lnDef>
  </a:objectDefaults>
  <a:extraClrSchemeLst>
    <a:extraClrScheme>
      <a:clrScheme name="Photo - 6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American Typewriter"/>
        <a:ea typeface="ヒラギノ明朝 ProN W3"/>
        <a:cs typeface="ヒラギノ明朝 ProN W3"/>
      </a:majorFont>
      <a:minorFont>
        <a:latin typeface="American Typewriter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merican Typewriter" charset="0"/>
            <a:ea typeface="ヒラギノ明朝 ProN W3" charset="0"/>
            <a:cs typeface="ヒラギノ明朝 ProN W3" charset="0"/>
            <a:sym typeface="American Typewrite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merican Typewriter" charset="0"/>
            <a:ea typeface="ヒラギノ明朝 ProN W3" charset="0"/>
            <a:cs typeface="ヒラギノ明朝 ProN W3" charset="0"/>
            <a:sym typeface="American Typewriter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Photo - Horizontal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American Typewriter"/>
        <a:ea typeface="ヒラギノ明朝 ProN W3"/>
        <a:cs typeface="ヒラギノ明朝 ProN W3"/>
      </a:majorFont>
      <a:minorFont>
        <a:latin typeface="American Typewriter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merican Typewriter" charset="0"/>
            <a:ea typeface="ヒラギノ明朝 ProN W3" charset="0"/>
            <a:cs typeface="ヒラギノ明朝 ProN W3" charset="0"/>
            <a:sym typeface="American Typewrite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merican Typewriter" charset="0"/>
            <a:ea typeface="ヒラギノ明朝 ProN W3" charset="0"/>
            <a:cs typeface="ヒラギノ明朝 ProN W3" charset="0"/>
            <a:sym typeface="American Typewriter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American Typewriter"/>
        <a:ea typeface="ヒラギノ明朝 ProN W3"/>
        <a:cs typeface="ヒラギノ明朝 ProN W3"/>
      </a:majorFont>
      <a:minorFont>
        <a:latin typeface="American Typewriter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merican Typewriter" charset="0"/>
            <a:ea typeface="ヒラギノ明朝 ProN W3" charset="0"/>
            <a:cs typeface="ヒラギノ明朝 ProN W3" charset="0"/>
            <a:sym typeface="American Typewrite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merican Typewriter" charset="0"/>
            <a:ea typeface="ヒラギノ明朝 ProN W3" charset="0"/>
            <a:cs typeface="ヒラギノ明朝 ProN W3" charset="0"/>
            <a:sym typeface="American Typewriter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Lef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American Typewriter"/>
        <a:ea typeface="ヒラギノ明朝 ProN W3"/>
        <a:cs typeface="ヒラギノ明朝 ProN W3"/>
      </a:majorFont>
      <a:minorFont>
        <a:latin typeface="American Typewriter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merican Typewriter" charset="0"/>
            <a:ea typeface="ヒラギノ明朝 ProN W3" charset="0"/>
            <a:cs typeface="ヒラギノ明朝 ProN W3" charset="0"/>
            <a:sym typeface="American Typewrite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merican Typewriter" charset="0"/>
            <a:ea typeface="ヒラギノ明朝 ProN W3" charset="0"/>
            <a:cs typeface="ヒラギノ明朝 ProN W3" charset="0"/>
            <a:sym typeface="American Typewriter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American Typewriter"/>
        <a:ea typeface="ヒラギノ明朝 ProN W3"/>
        <a:cs typeface="ヒラギノ明朝 ProN W3"/>
      </a:majorFont>
      <a:minorFont>
        <a:latin typeface="American Typewriter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merican Typewriter" charset="0"/>
            <a:ea typeface="ヒラギノ明朝 ProN W3" charset="0"/>
            <a:cs typeface="ヒラギノ明朝 ProN W3" charset="0"/>
            <a:sym typeface="American Typewrite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merican Typewriter" charset="0"/>
            <a:ea typeface="ヒラギノ明朝 ProN W3" charset="0"/>
            <a:cs typeface="ヒラギノ明朝 ProN W3" charset="0"/>
            <a:sym typeface="American Typewriter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hoto - Vertical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American Typewriter"/>
        <a:ea typeface="ヒラギノ明朝 ProN W3"/>
        <a:cs typeface="ヒラギノ明朝 ProN W3"/>
      </a:majorFont>
      <a:minorFont>
        <a:latin typeface="American Typewriter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merican Typewriter" charset="0"/>
            <a:ea typeface="ヒラギノ明朝 ProN W3" charset="0"/>
            <a:cs typeface="ヒラギノ明朝 ProN W3" charset="0"/>
            <a:sym typeface="American Typewrite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merican Typewriter" charset="0"/>
            <a:ea typeface="ヒラギノ明朝 ProN W3" charset="0"/>
            <a:cs typeface="ヒラギノ明朝 ProN W3" charset="0"/>
            <a:sym typeface="American Typewriter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, Bullets &amp; Photo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American Typewriter"/>
        <a:ea typeface="ヒラギノ明朝 ProN W3"/>
        <a:cs typeface="ヒラギノ明朝 ProN W3"/>
      </a:majorFont>
      <a:minorFont>
        <a:latin typeface="American Typewriter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merican Typewriter" charset="0"/>
            <a:ea typeface="ヒラギノ明朝 ProN W3" charset="0"/>
            <a:cs typeface="ヒラギノ明朝 ProN W3" charset="0"/>
            <a:sym typeface="American Typewrite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merican Typewriter" charset="0"/>
            <a:ea typeface="ヒラギノ明朝 ProN W3" charset="0"/>
            <a:cs typeface="ヒラギノ明朝 ProN W3" charset="0"/>
            <a:sym typeface="American Typewriter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 &amp; Bullets - R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American Typewriter"/>
        <a:ea typeface="ヒラギノ明朝 ProN W3"/>
        <a:cs typeface="ヒラギノ明朝 ProN W3"/>
      </a:majorFont>
      <a:minorFont>
        <a:latin typeface="American Typewriter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merican Typewriter" charset="0"/>
            <a:ea typeface="ヒラギノ明朝 ProN W3" charset="0"/>
            <a:cs typeface="ヒラギノ明朝 ProN W3" charset="0"/>
            <a:sym typeface="American Typewrite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merican Typewriter" charset="0"/>
            <a:ea typeface="ヒラギノ明朝 ProN W3" charset="0"/>
            <a:cs typeface="ヒラギノ明朝 ProN W3" charset="0"/>
            <a:sym typeface="American Typewriter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le -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American Typewriter"/>
        <a:ea typeface="ヒラギノ明朝 ProN W3"/>
        <a:cs typeface="ヒラギノ明朝 ProN W3"/>
      </a:majorFont>
      <a:minorFont>
        <a:latin typeface="American Typewriter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merican Typewriter" charset="0"/>
            <a:ea typeface="ヒラギノ明朝 ProN W3" charset="0"/>
            <a:cs typeface="ヒラギノ明朝 ProN W3" charset="0"/>
            <a:sym typeface="American Typewrite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merican Typewriter" charset="0"/>
            <a:ea typeface="ヒラギノ明朝 ProN W3" charset="0"/>
            <a:cs typeface="ヒラギノ明朝 ProN W3" charset="0"/>
            <a:sym typeface="American Typewriter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American Typewriter"/>
        <a:ea typeface="ヒラギノ明朝 ProN W3"/>
        <a:cs typeface="ヒラギノ明朝 ProN W3"/>
      </a:majorFont>
      <a:minorFont>
        <a:latin typeface="American Typewriter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merican Typewriter" charset="0"/>
            <a:ea typeface="ヒラギノ明朝 ProN W3" charset="0"/>
            <a:cs typeface="ヒラギノ明朝 ProN W3" charset="0"/>
            <a:sym typeface="American Typewrite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merican Typewriter" charset="0"/>
            <a:ea typeface="ヒラギノ明朝 ProN W3" charset="0"/>
            <a:cs typeface="ヒラギノ明朝 ProN W3" charset="0"/>
            <a:sym typeface="American Typewriter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merican Typewriter"/>
        <a:ea typeface="ヒラギノ明朝 ProN W3"/>
        <a:cs typeface="ヒラギノ明朝 ProN W3"/>
      </a:majorFont>
      <a:minorFont>
        <a:latin typeface="American Typewriter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merican Typewriter" charset="0"/>
            <a:ea typeface="ヒラギノ明朝 ProN W3" charset="0"/>
            <a:cs typeface="ヒラギノ明朝 ProN W3" charset="0"/>
            <a:sym typeface="American Typewrite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merican Typewriter" charset="0"/>
            <a:ea typeface="ヒラギノ明朝 ProN W3" charset="0"/>
            <a:cs typeface="ヒラギノ明朝 ProN W3" charset="0"/>
            <a:sym typeface="American Typewriter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American Typewriter"/>
        <a:ea typeface="ヒラギノ明朝 ProN W3"/>
        <a:cs typeface="ヒラギノ明朝 ProN W3"/>
      </a:majorFont>
      <a:minorFont>
        <a:latin typeface="American Typewriter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merican Typewriter" charset="0"/>
            <a:ea typeface="ヒラギノ明朝 ProN W3" charset="0"/>
            <a:cs typeface="ヒラギノ明朝 ProN W3" charset="0"/>
            <a:sym typeface="American Typewrite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merican Typewriter" charset="0"/>
            <a:ea typeface="ヒラギノ明朝 ProN W3" charset="0"/>
            <a:cs typeface="ヒラギノ明朝 ProN W3" charset="0"/>
            <a:sym typeface="American Typewriter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Pages>0</Pages>
  <Words>343</Words>
  <Characters>0</Characters>
  <Application>Microsoft Office PowerPoint</Application>
  <PresentationFormat>Custom</PresentationFormat>
  <Lines>0</Lines>
  <Paragraphs>74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Photo - 6 Up</vt:lpstr>
      <vt:lpstr>Title &amp; Bullets</vt:lpstr>
      <vt:lpstr>Photo - Vertical</vt:lpstr>
      <vt:lpstr>Title, Bullets &amp; Photo</vt:lpstr>
      <vt:lpstr>Title &amp; Bullets - Right</vt:lpstr>
      <vt:lpstr>Title - Top</vt:lpstr>
      <vt:lpstr>Bullets</vt:lpstr>
      <vt:lpstr>Blank</vt:lpstr>
      <vt:lpstr>Title - Center</vt:lpstr>
      <vt:lpstr>Title &amp; Subtitle</vt:lpstr>
      <vt:lpstr>Photo - Horizontal</vt:lpstr>
      <vt:lpstr>Title &amp; Bullets - 2 Column</vt:lpstr>
      <vt:lpstr>Title &amp; Bullets - Left</vt:lpstr>
      <vt:lpstr>Advanced Placement Scholar Pathways  Preparing College &amp; Career Ready Students</vt:lpstr>
      <vt:lpstr>Our School At A Glance</vt:lpstr>
      <vt:lpstr>What is the Pathways Program?</vt:lpstr>
      <vt:lpstr>Two Distinct Pathways </vt:lpstr>
      <vt:lpstr>Rigorous Curriculum</vt:lpstr>
      <vt:lpstr>Latin</vt:lpstr>
      <vt:lpstr>College Benefits</vt:lpstr>
      <vt:lpstr>Field Experiences</vt:lpstr>
      <vt:lpstr>Pocomoke High School’s Advanced Placement Pathway will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Placement Scholar Pathways</dc:title>
  <dc:creator>Matthew L. Anderson</dc:creator>
  <cp:lastModifiedBy>Conner, Jacque</cp:lastModifiedBy>
  <cp:revision>15</cp:revision>
  <dcterms:modified xsi:type="dcterms:W3CDTF">2014-06-09T19:19:35Z</dcterms:modified>
</cp:coreProperties>
</file>